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 showSpecialPlsOnTitleSld="0">
  <p:sldMasterIdLst>
    <p:sldMasterId id="2147483661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y="10287000" cx="18288000"/>
  <p:notesSz cx="6858000" cy="9144000"/>
  <p:embeddedFontLst>
    <p:embeddedFont>
      <p:font typeface="Playfair Display"/>
      <p:regular r:id="rId18"/>
      <p:bold r:id="rId19"/>
      <p:italic r:id="rId20"/>
      <p:boldItalic r:id="rId21"/>
    </p:embeddedFont>
    <p:embeddedFont>
      <p:font typeface="Lato"/>
      <p:regular r:id="rId22"/>
      <p:bold r:id="rId23"/>
      <p:italic r:id="rId24"/>
      <p:boldItalic r:id="rId2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240">
          <p15:clr>
            <a:srgbClr val="A4A3A4"/>
          </p15:clr>
        </p15:guide>
        <p15:guide id="2" pos="57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E40B39EF-C0D2-41FA-83B2-F5AAF27E513E}">
  <a:tblStyle styleId="{E40B39EF-C0D2-41FA-83B2-F5AAF27E513E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240" orient="horz"/>
        <p:guide pos="576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PlayfairDisplay-italic.fntdata"/><Relationship Id="rId22" Type="http://schemas.openxmlformats.org/officeDocument/2006/relationships/font" Target="fonts/Lato-regular.fntdata"/><Relationship Id="rId21" Type="http://schemas.openxmlformats.org/officeDocument/2006/relationships/font" Target="fonts/PlayfairDisplay-boldItalic.fntdata"/><Relationship Id="rId24" Type="http://schemas.openxmlformats.org/officeDocument/2006/relationships/font" Target="fonts/Lato-italic.fntdata"/><Relationship Id="rId23" Type="http://schemas.openxmlformats.org/officeDocument/2006/relationships/font" Target="fonts/Lato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25" Type="http://schemas.openxmlformats.org/officeDocument/2006/relationships/font" Target="fonts/Lato-boldItalic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font" Target="fonts/PlayfairDisplay-bold.fntdata"/><Relationship Id="rId18" Type="http://schemas.openxmlformats.org/officeDocument/2006/relationships/font" Target="fonts/PlayfairDisplay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hyperlink" Target="https://forms.gle/mwPJP4EB9FHkWqv56" TargetMode="Externa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2" name="Google Shape;7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>
                <a:solidFill>
                  <a:schemeClr val="dk1"/>
                </a:solidFill>
              </a:rPr>
              <a:t>Graphical representation of information and data</a:t>
            </a:r>
            <a:endParaRPr sz="16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>
                <a:solidFill>
                  <a:schemeClr val="dk1"/>
                </a:solidFill>
              </a:rPr>
              <a:t>See and understand trends, outliers, and patterns in data</a:t>
            </a:r>
            <a:endParaRPr sz="16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8" name="Google Shape;138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7" name="Google Shape;147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US" u="sng">
                <a:solidFill>
                  <a:schemeClr val="hlink"/>
                </a:solidFill>
                <a:hlinkClick r:id="rId2"/>
              </a:rPr>
              <a:t>https://forms.gle/mwPJP4EB9FHkWqv56</a:t>
            </a:r>
            <a:r>
              <a:rPr lang="en-US"/>
              <a:t> </a:t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8" name="Google Shape;7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7" name="Google Shape;87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3c6f43f3fb8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3c6f43f3fb8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3c6f43f3fb8_1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3c6f43f3fb8_1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3c8b5b156a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3c8b5b156a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3c8b5b156a8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3c8b5b156a8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3c8b5b156a8_0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3c8b5b156a8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3cb2a7e6a39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3cb2a7e6a3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" type="title">
  <p:cSld name="TITLE"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/>
          <p:nvPr/>
        </p:nvSpPr>
        <p:spPr>
          <a:xfrm>
            <a:off x="2289975" y="1207600"/>
            <a:ext cx="15099600" cy="8349000"/>
          </a:xfrm>
          <a:prstGeom prst="rect">
            <a:avLst/>
          </a:prstGeom>
          <a:noFill/>
          <a:ln cap="flat" cmpd="sng" w="114300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12;p2"/>
          <p:cNvSpPr txBox="1"/>
          <p:nvPr>
            <p:ph type="ctrTitle"/>
          </p:nvPr>
        </p:nvSpPr>
        <p:spPr>
          <a:xfrm>
            <a:off x="3215925" y="1995750"/>
            <a:ext cx="13399800" cy="316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82850" lIns="182850" spcFirstLastPara="1" rIns="182850" wrap="square" tIns="18285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500"/>
              <a:buNone/>
              <a:defRPr b="0" sz="6500">
                <a:solidFill>
                  <a:srgbClr val="000000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Font typeface="Lato"/>
              <a:buNone/>
              <a:defRPr>
                <a:latin typeface="Lato"/>
                <a:ea typeface="Lato"/>
                <a:cs typeface="Lato"/>
                <a:sym typeface="Lato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Font typeface="Lato"/>
              <a:buNone/>
              <a:defRPr>
                <a:latin typeface="Lato"/>
                <a:ea typeface="Lato"/>
                <a:cs typeface="Lato"/>
                <a:sym typeface="Lato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Font typeface="Lato"/>
              <a:buNone/>
              <a:defRPr>
                <a:latin typeface="Lato"/>
                <a:ea typeface="Lato"/>
                <a:cs typeface="Lato"/>
                <a:sym typeface="Lato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Font typeface="Lato"/>
              <a:buNone/>
              <a:defRPr>
                <a:latin typeface="Lato"/>
                <a:ea typeface="Lato"/>
                <a:cs typeface="Lato"/>
                <a:sym typeface="Lato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Font typeface="Lato"/>
              <a:buNone/>
              <a:defRPr>
                <a:latin typeface="Lato"/>
                <a:ea typeface="Lato"/>
                <a:cs typeface="Lato"/>
                <a:sym typeface="Lato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Font typeface="Lato"/>
              <a:buNone/>
              <a:defRPr>
                <a:latin typeface="Lato"/>
                <a:ea typeface="Lato"/>
                <a:cs typeface="Lato"/>
                <a:sym typeface="Lato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Font typeface="Lato"/>
              <a:buNone/>
              <a:defRPr>
                <a:latin typeface="Lato"/>
                <a:ea typeface="Lato"/>
                <a:cs typeface="Lato"/>
                <a:sym typeface="Lato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Font typeface="Lato"/>
              <a:buNone/>
              <a:defRPr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3215925" y="6284150"/>
            <a:ext cx="13399800" cy="1402800"/>
          </a:xfrm>
          <a:prstGeom prst="rect">
            <a:avLst/>
          </a:prstGeom>
          <a:noFill/>
          <a:ln>
            <a:noFill/>
          </a:ln>
        </p:spPr>
        <p:txBody>
          <a:bodyPr anchorCtr="0" anchor="b" bIns="182850" lIns="182850" spcFirstLastPara="1" rIns="182850" wrap="square" tIns="18285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4600"/>
              <a:buNone/>
              <a:defRPr sz="4600">
                <a:solidFill>
                  <a:srgbClr val="666666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Playfair Display"/>
              <a:buNone/>
              <a:defRPr b="1" sz="36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Playfair Display"/>
              <a:buNone/>
              <a:defRPr b="1" sz="36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Playfair Display"/>
              <a:buNone/>
              <a:defRPr b="1" sz="36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Playfair Display"/>
              <a:buNone/>
              <a:defRPr b="1" sz="36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Playfair Display"/>
              <a:buNone/>
              <a:defRPr b="1" sz="36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Playfair Display"/>
              <a:buNone/>
              <a:defRPr b="1" sz="36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Playfair Display"/>
              <a:buNone/>
              <a:defRPr b="1" sz="36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Playfair Display"/>
              <a:buNone/>
              <a:defRPr b="1" sz="3600">
                <a:solidFill>
                  <a:schemeClr val="lt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16980500" y="9362019"/>
            <a:ext cx="1097400" cy="78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82850" lIns="182850" spcFirstLastPara="1" rIns="182850" wrap="square" tIns="18285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5" name="Google Shape;15;p2"/>
          <p:cNvSpPr/>
          <p:nvPr/>
        </p:nvSpPr>
        <p:spPr>
          <a:xfrm>
            <a:off x="384650" y="1139350"/>
            <a:ext cx="1404300" cy="85008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1"/>
          <p:cNvSpPr txBox="1"/>
          <p:nvPr>
            <p:ph idx="1" type="body"/>
          </p:nvPr>
        </p:nvSpPr>
        <p:spPr>
          <a:xfrm>
            <a:off x="639000" y="8461150"/>
            <a:ext cx="11997600" cy="1197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82850" lIns="182850" spcFirstLastPara="1" rIns="182850" wrap="square" tIns="18285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None/>
              <a:defRPr>
                <a:solidFill>
                  <a:srgbClr val="000000"/>
                </a:solidFill>
              </a:defRPr>
            </a:lvl1pPr>
          </a:lstStyle>
          <a:p/>
        </p:txBody>
      </p:sp>
      <p:sp>
        <p:nvSpPr>
          <p:cNvPr id="55" name="Google Shape;55;p11"/>
          <p:cNvSpPr txBox="1"/>
          <p:nvPr>
            <p:ph idx="12" type="sldNum"/>
          </p:nvPr>
        </p:nvSpPr>
        <p:spPr>
          <a:xfrm>
            <a:off x="16980500" y="9362019"/>
            <a:ext cx="1097400" cy="78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82850" lIns="182850" spcFirstLastPara="1" rIns="182850" wrap="square" tIns="18285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2"/>
          <p:cNvSpPr/>
          <p:nvPr/>
        </p:nvSpPr>
        <p:spPr>
          <a:xfrm>
            <a:off x="0" y="10091400"/>
            <a:ext cx="18288000" cy="1956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p12"/>
          <p:cNvSpPr txBox="1"/>
          <p:nvPr>
            <p:ph hasCustomPrompt="1" type="title"/>
          </p:nvPr>
        </p:nvSpPr>
        <p:spPr>
          <a:xfrm>
            <a:off x="623400" y="2466200"/>
            <a:ext cx="17041200" cy="3220200"/>
          </a:xfrm>
          <a:prstGeom prst="rect">
            <a:avLst/>
          </a:prstGeom>
          <a:noFill/>
          <a:ln>
            <a:noFill/>
          </a:ln>
        </p:spPr>
        <p:txBody>
          <a:bodyPr anchorCtr="0" anchor="b" bIns="182850" lIns="182850" spcFirstLastPara="1" rIns="182850" wrap="square" tIns="18285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0"/>
              <a:buFont typeface="Lato"/>
              <a:buNone/>
              <a:defRPr sz="20000">
                <a:latin typeface="Lato"/>
                <a:ea typeface="Lato"/>
                <a:cs typeface="Lato"/>
                <a:sym typeface="Lato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0"/>
              <a:buFont typeface="Lato"/>
              <a:buNone/>
              <a:defRPr sz="20000">
                <a:latin typeface="Lato"/>
                <a:ea typeface="Lato"/>
                <a:cs typeface="Lato"/>
                <a:sym typeface="Lato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0"/>
              <a:buFont typeface="Lato"/>
              <a:buNone/>
              <a:defRPr sz="20000">
                <a:latin typeface="Lato"/>
                <a:ea typeface="Lato"/>
                <a:cs typeface="Lato"/>
                <a:sym typeface="Lato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0"/>
              <a:buFont typeface="Lato"/>
              <a:buNone/>
              <a:defRPr sz="20000">
                <a:latin typeface="Lato"/>
                <a:ea typeface="Lato"/>
                <a:cs typeface="Lato"/>
                <a:sym typeface="Lato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0"/>
              <a:buFont typeface="Lato"/>
              <a:buNone/>
              <a:defRPr sz="20000">
                <a:latin typeface="Lato"/>
                <a:ea typeface="Lato"/>
                <a:cs typeface="Lato"/>
                <a:sym typeface="Lato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0"/>
              <a:buFont typeface="Lato"/>
              <a:buNone/>
              <a:defRPr sz="20000">
                <a:latin typeface="Lato"/>
                <a:ea typeface="Lato"/>
                <a:cs typeface="Lato"/>
                <a:sym typeface="Lato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0"/>
              <a:buFont typeface="Lato"/>
              <a:buNone/>
              <a:defRPr sz="20000">
                <a:latin typeface="Lato"/>
                <a:ea typeface="Lato"/>
                <a:cs typeface="Lato"/>
                <a:sym typeface="Lato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0"/>
              <a:buFont typeface="Lato"/>
              <a:buNone/>
              <a:defRPr sz="20000">
                <a:latin typeface="Lato"/>
                <a:ea typeface="Lato"/>
                <a:cs typeface="Lato"/>
                <a:sym typeface="Lato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0"/>
              <a:buFont typeface="Lato"/>
              <a:buNone/>
              <a:defRPr sz="20000">
                <a:latin typeface="Lato"/>
                <a:ea typeface="Lato"/>
                <a:cs typeface="Lato"/>
                <a:sym typeface="Lato"/>
              </a:defRPr>
            </a:lvl9pPr>
          </a:lstStyle>
          <a:p>
            <a:r>
              <a:t>xx%</a:t>
            </a:r>
          </a:p>
        </p:txBody>
      </p:sp>
      <p:sp>
        <p:nvSpPr>
          <p:cNvPr id="59" name="Google Shape;59;p12"/>
          <p:cNvSpPr txBox="1"/>
          <p:nvPr>
            <p:ph idx="1" type="body"/>
          </p:nvPr>
        </p:nvSpPr>
        <p:spPr>
          <a:xfrm>
            <a:off x="623400" y="5838900"/>
            <a:ext cx="17041200" cy="2143200"/>
          </a:xfrm>
          <a:prstGeom prst="rect">
            <a:avLst/>
          </a:prstGeom>
          <a:noFill/>
          <a:ln>
            <a:noFill/>
          </a:ln>
        </p:spPr>
        <p:txBody>
          <a:bodyPr anchorCtr="0" anchor="t" bIns="182850" lIns="182850" spcFirstLastPara="1" rIns="182850" wrap="square" tIns="182850">
            <a:noAutofit/>
          </a:bodyPr>
          <a:lstStyle>
            <a:lvl1pPr indent="-45085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500"/>
              <a:buChar char="●"/>
              <a:defRPr/>
            </a:lvl1pPr>
            <a:lvl2pPr indent="-450850" lvl="1" marL="914400" algn="ctr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SzPts val="3500"/>
              <a:buChar char="○"/>
              <a:defRPr/>
            </a:lvl2pPr>
            <a:lvl3pPr indent="-450850" lvl="2" marL="1371600" algn="ctr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SzPts val="3500"/>
              <a:buChar char="■"/>
              <a:defRPr/>
            </a:lvl3pPr>
            <a:lvl4pPr indent="-450850" lvl="3" marL="1828800" algn="ctr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SzPts val="3500"/>
              <a:buChar char="●"/>
              <a:defRPr/>
            </a:lvl4pPr>
            <a:lvl5pPr indent="-450850" lvl="4" marL="2286000" algn="ctr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SzPts val="3500"/>
              <a:buChar char="○"/>
              <a:defRPr/>
            </a:lvl5pPr>
            <a:lvl6pPr indent="-450850" lvl="5" marL="2743200" algn="ctr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SzPts val="3500"/>
              <a:buChar char="■"/>
              <a:defRPr/>
            </a:lvl6pPr>
            <a:lvl7pPr indent="-450850" lvl="6" marL="3200400" algn="ctr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SzPts val="3500"/>
              <a:buChar char="●"/>
              <a:defRPr/>
            </a:lvl7pPr>
            <a:lvl8pPr indent="-450850" lvl="7" marL="3657600" algn="ctr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SzPts val="3500"/>
              <a:buChar char="○"/>
              <a:defRPr/>
            </a:lvl8pPr>
            <a:lvl9pPr indent="-450850" lvl="8" marL="4114800" algn="ctr">
              <a:lnSpc>
                <a:spcPct val="115000"/>
              </a:lnSpc>
              <a:spcBef>
                <a:spcPts val="3200"/>
              </a:spcBef>
              <a:spcAft>
                <a:spcPts val="3200"/>
              </a:spcAft>
              <a:buSzPts val="3500"/>
              <a:buChar char="■"/>
              <a:defRPr/>
            </a:lvl9pPr>
          </a:lstStyle>
          <a:p/>
        </p:txBody>
      </p:sp>
      <p:sp>
        <p:nvSpPr>
          <p:cNvPr id="60" name="Google Shape;60;p12"/>
          <p:cNvSpPr txBox="1"/>
          <p:nvPr>
            <p:ph idx="12" type="sldNum"/>
          </p:nvPr>
        </p:nvSpPr>
        <p:spPr>
          <a:xfrm>
            <a:off x="16980500" y="9362019"/>
            <a:ext cx="1097400" cy="78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82850" lIns="182850" spcFirstLastPara="1" rIns="182850" wrap="square" tIns="18285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3"/>
          <p:cNvSpPr txBox="1"/>
          <p:nvPr>
            <p:ph idx="12" type="sldNum"/>
          </p:nvPr>
        </p:nvSpPr>
        <p:spPr>
          <a:xfrm>
            <a:off x="16980500" y="9362019"/>
            <a:ext cx="1097400" cy="78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82850" lIns="182850" spcFirstLastPara="1" rIns="182850" wrap="square" tIns="18285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>
  <p:cSld name="Title and Content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/>
          <p:nvPr>
            <p:ph type="title"/>
          </p:nvPr>
        </p:nvSpPr>
        <p:spPr>
          <a:xfrm>
            <a:off x="1028700" y="351581"/>
            <a:ext cx="161163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b" bIns="68550" lIns="137150" spcFirstLastPara="1" rIns="137150" wrap="square" tIns="6855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None/>
              <a:defRPr sz="21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65" name="Google Shape;65;p14"/>
          <p:cNvSpPr txBox="1"/>
          <p:nvPr>
            <p:ph idx="1" type="body"/>
          </p:nvPr>
        </p:nvSpPr>
        <p:spPr>
          <a:xfrm>
            <a:off x="1028700" y="2170254"/>
            <a:ext cx="16116300" cy="6866592"/>
          </a:xfrm>
          <a:prstGeom prst="rect">
            <a:avLst/>
          </a:prstGeom>
          <a:noFill/>
          <a:ln>
            <a:noFill/>
          </a:ln>
        </p:spPr>
        <p:txBody>
          <a:bodyPr anchorCtr="0" anchor="t" bIns="68550" lIns="137150" spcFirstLastPara="1" rIns="137150" wrap="square" tIns="68550">
            <a:noAutofit/>
          </a:bodyPr>
          <a:lstStyle>
            <a:lvl1pPr indent="-400050" lvl="0" marL="457200" algn="l">
              <a:lnSpc>
                <a:spcPct val="9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2700"/>
              <a:buChar char="●"/>
              <a:defRPr sz="2100"/>
            </a:lvl1pPr>
            <a:lvl2pPr indent="-400050" lvl="1" marL="914400" algn="l">
              <a:lnSpc>
                <a:spcPct val="90000"/>
              </a:lnSpc>
              <a:spcBef>
                <a:spcPts val="3200"/>
              </a:spcBef>
              <a:spcAft>
                <a:spcPts val="0"/>
              </a:spcAft>
              <a:buClr>
                <a:schemeClr val="dk1"/>
              </a:buClr>
              <a:buSzPts val="2700"/>
              <a:buChar char="○"/>
              <a:defRPr sz="2100"/>
            </a:lvl2pPr>
            <a:lvl3pPr indent="-400050" lvl="2" marL="1371600" algn="l">
              <a:lnSpc>
                <a:spcPct val="90000"/>
              </a:lnSpc>
              <a:spcBef>
                <a:spcPts val="3200"/>
              </a:spcBef>
              <a:spcAft>
                <a:spcPts val="0"/>
              </a:spcAft>
              <a:buClr>
                <a:schemeClr val="dk1"/>
              </a:buClr>
              <a:buSzPts val="2700"/>
              <a:buChar char="■"/>
              <a:defRPr sz="2100"/>
            </a:lvl3pPr>
            <a:lvl4pPr indent="-400050" lvl="3" marL="1828800" algn="l">
              <a:lnSpc>
                <a:spcPct val="90000"/>
              </a:lnSpc>
              <a:spcBef>
                <a:spcPts val="3200"/>
              </a:spcBef>
              <a:spcAft>
                <a:spcPts val="0"/>
              </a:spcAft>
              <a:buClr>
                <a:schemeClr val="dk1"/>
              </a:buClr>
              <a:buSzPts val="2700"/>
              <a:buChar char="●"/>
              <a:defRPr sz="2100"/>
            </a:lvl4pPr>
            <a:lvl5pPr indent="-400050" lvl="4" marL="2286000" algn="l">
              <a:lnSpc>
                <a:spcPct val="90000"/>
              </a:lnSpc>
              <a:spcBef>
                <a:spcPts val="3200"/>
              </a:spcBef>
              <a:spcAft>
                <a:spcPts val="0"/>
              </a:spcAft>
              <a:buClr>
                <a:schemeClr val="dk1"/>
              </a:buClr>
              <a:buSzPts val="2700"/>
              <a:buChar char="○"/>
              <a:defRPr sz="2100"/>
            </a:lvl5pPr>
            <a:lvl6pPr indent="-400050" lvl="5" marL="2743200" algn="l">
              <a:lnSpc>
                <a:spcPct val="90000"/>
              </a:lnSpc>
              <a:spcBef>
                <a:spcPts val="3200"/>
              </a:spcBef>
              <a:spcAft>
                <a:spcPts val="0"/>
              </a:spcAft>
              <a:buClr>
                <a:schemeClr val="dk1"/>
              </a:buClr>
              <a:buSzPts val="2700"/>
              <a:buChar char="■"/>
              <a:defRPr sz="2100"/>
            </a:lvl6pPr>
            <a:lvl7pPr indent="-400050" lvl="6" marL="3200400" algn="l">
              <a:lnSpc>
                <a:spcPct val="90000"/>
              </a:lnSpc>
              <a:spcBef>
                <a:spcPts val="3200"/>
              </a:spcBef>
              <a:spcAft>
                <a:spcPts val="0"/>
              </a:spcAft>
              <a:buClr>
                <a:schemeClr val="dk1"/>
              </a:buClr>
              <a:buSzPts val="2700"/>
              <a:buChar char="●"/>
              <a:defRPr sz="2100"/>
            </a:lvl7pPr>
            <a:lvl8pPr indent="-400050" lvl="7" marL="3657600" algn="l">
              <a:lnSpc>
                <a:spcPct val="90000"/>
              </a:lnSpc>
              <a:spcBef>
                <a:spcPts val="3200"/>
              </a:spcBef>
              <a:spcAft>
                <a:spcPts val="0"/>
              </a:spcAft>
              <a:buClr>
                <a:schemeClr val="dk1"/>
              </a:buClr>
              <a:buSzPts val="2700"/>
              <a:buChar char="○"/>
              <a:defRPr sz="2100"/>
            </a:lvl8pPr>
            <a:lvl9pPr indent="-400050" lvl="8" marL="4114800" algn="l">
              <a:lnSpc>
                <a:spcPct val="90000"/>
              </a:lnSpc>
              <a:spcBef>
                <a:spcPts val="3200"/>
              </a:spcBef>
              <a:spcAft>
                <a:spcPts val="3200"/>
              </a:spcAft>
              <a:buClr>
                <a:schemeClr val="dk1"/>
              </a:buClr>
              <a:buSzPts val="2700"/>
              <a:buChar char="■"/>
              <a:defRPr sz="2100"/>
            </a:lvl9pPr>
          </a:lstStyle>
          <a:p/>
        </p:txBody>
      </p:sp>
      <p:sp>
        <p:nvSpPr>
          <p:cNvPr id="66" name="Google Shape;66;p14"/>
          <p:cNvSpPr txBox="1"/>
          <p:nvPr>
            <p:ph idx="12" type="sldNum"/>
          </p:nvPr>
        </p:nvSpPr>
        <p:spPr>
          <a:xfrm>
            <a:off x="12915900" y="9534525"/>
            <a:ext cx="4229100" cy="547688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50" lIns="137150" spcFirstLastPara="1" rIns="137150" wrap="square" tIns="6855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67" name="Google Shape;67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028700" y="9601200"/>
            <a:ext cx="3771900" cy="440374"/>
          </a:xfrm>
          <a:prstGeom prst="rect">
            <a:avLst/>
          </a:prstGeom>
          <a:noFill/>
          <a:ln>
            <a:noFill/>
          </a:ln>
        </p:spPr>
      </p:pic>
      <p:pic>
        <p:nvPicPr>
          <p:cNvPr id="68" name="Google Shape;68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28700" y="9601200"/>
            <a:ext cx="3771900" cy="440123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14"/>
          <p:cNvSpPr txBox="1"/>
          <p:nvPr>
            <p:ph idx="11" type="ftr"/>
          </p:nvPr>
        </p:nvSpPr>
        <p:spPr>
          <a:xfrm>
            <a:off x="6057900" y="9534525"/>
            <a:ext cx="6172200" cy="547688"/>
          </a:xfrm>
          <a:prstGeom prst="rect">
            <a:avLst/>
          </a:prstGeom>
          <a:noFill/>
          <a:ln>
            <a:noFill/>
          </a:ln>
        </p:spPr>
        <p:txBody>
          <a:bodyPr anchorCtr="0" anchor="ctr" bIns="68550" lIns="137150" spcFirstLastPara="1" rIns="137150" wrap="square" tIns="6855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  <a:defRPr b="0" i="0" sz="2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3"/>
          <p:cNvSpPr txBox="1"/>
          <p:nvPr>
            <p:ph type="title"/>
          </p:nvPr>
        </p:nvSpPr>
        <p:spPr>
          <a:xfrm>
            <a:off x="1967950" y="858900"/>
            <a:ext cx="15468000" cy="1252200"/>
          </a:xfrm>
          <a:prstGeom prst="rect">
            <a:avLst/>
          </a:prstGeom>
          <a:noFill/>
          <a:ln>
            <a:noFill/>
          </a:ln>
        </p:spPr>
        <p:txBody>
          <a:bodyPr anchorCtr="0" anchor="t" bIns="182850" lIns="182850" spcFirstLastPara="1" rIns="182850" wrap="square" tIns="18285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/>
            </a:lvl9pPr>
          </a:lstStyle>
          <a:p/>
        </p:txBody>
      </p:sp>
      <p:sp>
        <p:nvSpPr>
          <p:cNvPr id="18" name="Google Shape;18;p3"/>
          <p:cNvSpPr txBox="1"/>
          <p:nvPr>
            <p:ph idx="1" type="body"/>
          </p:nvPr>
        </p:nvSpPr>
        <p:spPr>
          <a:xfrm>
            <a:off x="1967950" y="2228750"/>
            <a:ext cx="15696600" cy="6832800"/>
          </a:xfrm>
          <a:prstGeom prst="rect">
            <a:avLst/>
          </a:prstGeom>
          <a:noFill/>
          <a:ln>
            <a:noFill/>
          </a:ln>
        </p:spPr>
        <p:txBody>
          <a:bodyPr anchorCtr="0" anchor="t" bIns="182850" lIns="182850" spcFirstLastPara="1" rIns="182850" wrap="square" tIns="182850">
            <a:noAutofit/>
          </a:bodyPr>
          <a:lstStyle>
            <a:lvl1pPr indent="-4508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500"/>
              <a:buChar char="●"/>
              <a:defRPr sz="3500"/>
            </a:lvl1pPr>
            <a:lvl2pPr indent="-450850" lvl="1" marL="914400" algn="l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SzPts val="3500"/>
              <a:buChar char="○"/>
              <a:defRPr/>
            </a:lvl2pPr>
            <a:lvl3pPr indent="-450850" lvl="2" marL="1371600" algn="l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SzPts val="3500"/>
              <a:buChar char="■"/>
              <a:defRPr/>
            </a:lvl3pPr>
            <a:lvl4pPr indent="-450850" lvl="3" marL="1828800" algn="l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SzPts val="3500"/>
              <a:buChar char="●"/>
              <a:defRPr/>
            </a:lvl4pPr>
            <a:lvl5pPr indent="-450850" lvl="4" marL="2286000" algn="l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SzPts val="3500"/>
              <a:buChar char="○"/>
              <a:defRPr/>
            </a:lvl5pPr>
            <a:lvl6pPr indent="-450850" lvl="5" marL="2743200" algn="l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SzPts val="3500"/>
              <a:buChar char="■"/>
              <a:defRPr/>
            </a:lvl6pPr>
            <a:lvl7pPr indent="-450850" lvl="6" marL="3200400" algn="l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SzPts val="3500"/>
              <a:buChar char="●"/>
              <a:defRPr/>
            </a:lvl7pPr>
            <a:lvl8pPr indent="-450850" lvl="7" marL="3657600" algn="l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SzPts val="3500"/>
              <a:buChar char="○"/>
              <a:defRPr/>
            </a:lvl8pPr>
            <a:lvl9pPr indent="-450850" lvl="8" marL="4114800" algn="l">
              <a:lnSpc>
                <a:spcPct val="115000"/>
              </a:lnSpc>
              <a:spcBef>
                <a:spcPts val="3200"/>
              </a:spcBef>
              <a:spcAft>
                <a:spcPts val="3200"/>
              </a:spcAft>
              <a:buSzPts val="3500"/>
              <a:buChar char="■"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2" type="sldNum"/>
          </p:nvPr>
        </p:nvSpPr>
        <p:spPr>
          <a:xfrm>
            <a:off x="16980500" y="9362019"/>
            <a:ext cx="1097400" cy="78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82850" lIns="182850" spcFirstLastPara="1" rIns="182850" wrap="square" tIns="18285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0" name="Google Shape;20;p3"/>
          <p:cNvSpPr/>
          <p:nvPr/>
        </p:nvSpPr>
        <p:spPr>
          <a:xfrm>
            <a:off x="384650" y="1139350"/>
            <a:ext cx="1404300" cy="85008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/>
          <p:nvPr>
            <p:ph type="title"/>
          </p:nvPr>
        </p:nvSpPr>
        <p:spPr>
          <a:xfrm>
            <a:off x="2357875" y="2847750"/>
            <a:ext cx="14910900" cy="3596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82850" lIns="182850" spcFirstLastPara="1" rIns="182850" wrap="square" tIns="18285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500"/>
              <a:buNone/>
              <a:defRPr b="0" sz="8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Lato"/>
              <a:buNone/>
              <a:defRPr b="0" sz="9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Lato"/>
              <a:buNone/>
              <a:defRPr b="0" sz="9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Lato"/>
              <a:buNone/>
              <a:defRPr b="0" sz="9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Lato"/>
              <a:buNone/>
              <a:defRPr b="0" sz="9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Lato"/>
              <a:buNone/>
              <a:defRPr b="0" sz="9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Lato"/>
              <a:buNone/>
              <a:defRPr b="0" sz="9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Lato"/>
              <a:buNone/>
              <a:defRPr b="0" sz="9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Lato"/>
              <a:buNone/>
              <a:defRPr b="0" sz="9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16980500" y="9362019"/>
            <a:ext cx="1097400" cy="78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82850" lIns="182850" spcFirstLastPara="1" rIns="182850" wrap="square" tIns="18285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4" name="Google Shape;24;p4"/>
          <p:cNvSpPr/>
          <p:nvPr/>
        </p:nvSpPr>
        <p:spPr>
          <a:xfrm>
            <a:off x="384650" y="1139350"/>
            <a:ext cx="1404300" cy="85008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"/>
          <p:cNvSpPr txBox="1"/>
          <p:nvPr>
            <p:ph idx="1" type="body"/>
          </p:nvPr>
        </p:nvSpPr>
        <p:spPr>
          <a:xfrm>
            <a:off x="1967950" y="2228750"/>
            <a:ext cx="7213200" cy="6832800"/>
          </a:xfrm>
          <a:prstGeom prst="rect">
            <a:avLst/>
          </a:prstGeom>
          <a:noFill/>
          <a:ln>
            <a:noFill/>
          </a:ln>
        </p:spPr>
        <p:txBody>
          <a:bodyPr anchorCtr="0" anchor="t" bIns="182850" lIns="182850" spcFirstLastPara="1" rIns="182850" wrap="square" tIns="182850">
            <a:noAutofit/>
          </a:bodyPr>
          <a:lstStyle>
            <a:lvl1pPr indent="-4508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500"/>
              <a:buChar char="●"/>
              <a:defRPr sz="3500"/>
            </a:lvl1pPr>
            <a:lvl2pPr indent="-450850" lvl="1" marL="914400" algn="l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SzPts val="3500"/>
              <a:buChar char="○"/>
              <a:defRPr sz="3500"/>
            </a:lvl2pPr>
            <a:lvl3pPr indent="-450850" lvl="2" marL="1371600" algn="l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SzPts val="3500"/>
              <a:buChar char="■"/>
              <a:defRPr sz="3500"/>
            </a:lvl3pPr>
            <a:lvl4pPr indent="-450850" lvl="3" marL="1828800" algn="l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SzPts val="3500"/>
              <a:buChar char="●"/>
              <a:defRPr sz="3500"/>
            </a:lvl4pPr>
            <a:lvl5pPr indent="-450850" lvl="4" marL="2286000" algn="l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SzPts val="3500"/>
              <a:buChar char="○"/>
              <a:defRPr sz="3500"/>
            </a:lvl5pPr>
            <a:lvl6pPr indent="-450850" lvl="5" marL="2743200" algn="l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SzPts val="3500"/>
              <a:buChar char="■"/>
              <a:defRPr sz="3500"/>
            </a:lvl6pPr>
            <a:lvl7pPr indent="-450850" lvl="6" marL="3200400" algn="l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SzPts val="3500"/>
              <a:buChar char="●"/>
              <a:defRPr sz="3500"/>
            </a:lvl7pPr>
            <a:lvl8pPr indent="-450850" lvl="7" marL="3657600" algn="l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SzPts val="3500"/>
              <a:buChar char="○"/>
              <a:defRPr sz="3500"/>
            </a:lvl8pPr>
            <a:lvl9pPr indent="-450850" lvl="8" marL="4114800" algn="l">
              <a:lnSpc>
                <a:spcPct val="115000"/>
              </a:lnSpc>
              <a:spcBef>
                <a:spcPts val="3200"/>
              </a:spcBef>
              <a:spcAft>
                <a:spcPts val="3200"/>
              </a:spcAft>
              <a:buSzPts val="3500"/>
              <a:buChar char="■"/>
              <a:defRPr sz="3500"/>
            </a:lvl9pPr>
          </a:lstStyle>
          <a:p/>
        </p:txBody>
      </p:sp>
      <p:sp>
        <p:nvSpPr>
          <p:cNvPr id="27" name="Google Shape;27;p5"/>
          <p:cNvSpPr txBox="1"/>
          <p:nvPr>
            <p:ph idx="2" type="body"/>
          </p:nvPr>
        </p:nvSpPr>
        <p:spPr>
          <a:xfrm>
            <a:off x="10299000" y="2228750"/>
            <a:ext cx="7213200" cy="6832800"/>
          </a:xfrm>
          <a:prstGeom prst="rect">
            <a:avLst/>
          </a:prstGeom>
          <a:noFill/>
          <a:ln>
            <a:noFill/>
          </a:ln>
        </p:spPr>
        <p:txBody>
          <a:bodyPr anchorCtr="0" anchor="t" bIns="182850" lIns="182850" spcFirstLastPara="1" rIns="182850" wrap="square" tIns="182850">
            <a:noAutofit/>
          </a:bodyPr>
          <a:lstStyle>
            <a:lvl1pPr indent="-4508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500"/>
              <a:buChar char="●"/>
              <a:defRPr sz="3500"/>
            </a:lvl1pPr>
            <a:lvl2pPr indent="-450850" lvl="1" marL="914400" algn="l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SzPts val="3500"/>
              <a:buChar char="○"/>
              <a:defRPr sz="3500"/>
            </a:lvl2pPr>
            <a:lvl3pPr indent="-450850" lvl="2" marL="1371600" algn="l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SzPts val="3500"/>
              <a:buChar char="■"/>
              <a:defRPr sz="3500"/>
            </a:lvl3pPr>
            <a:lvl4pPr indent="-450850" lvl="3" marL="1828800" algn="l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SzPts val="3500"/>
              <a:buChar char="●"/>
              <a:defRPr sz="3500"/>
            </a:lvl4pPr>
            <a:lvl5pPr indent="-450850" lvl="4" marL="2286000" algn="l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SzPts val="3500"/>
              <a:buChar char="○"/>
              <a:defRPr sz="3500"/>
            </a:lvl5pPr>
            <a:lvl6pPr indent="-450850" lvl="5" marL="2743200" algn="l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SzPts val="3500"/>
              <a:buChar char="■"/>
              <a:defRPr sz="3500"/>
            </a:lvl6pPr>
            <a:lvl7pPr indent="-450850" lvl="6" marL="3200400" algn="l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SzPts val="3500"/>
              <a:buChar char="●"/>
              <a:defRPr sz="3500"/>
            </a:lvl7pPr>
            <a:lvl8pPr indent="-450850" lvl="7" marL="3657600" algn="l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SzPts val="3500"/>
              <a:buChar char="○"/>
              <a:defRPr sz="3500"/>
            </a:lvl8pPr>
            <a:lvl9pPr indent="-450850" lvl="8" marL="4114800" algn="l">
              <a:lnSpc>
                <a:spcPct val="115000"/>
              </a:lnSpc>
              <a:spcBef>
                <a:spcPts val="3200"/>
              </a:spcBef>
              <a:spcAft>
                <a:spcPts val="3200"/>
              </a:spcAft>
              <a:buSzPts val="3500"/>
              <a:buChar char="■"/>
              <a:defRPr sz="3500"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16980500" y="9362019"/>
            <a:ext cx="1097400" cy="78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82850" lIns="182850" spcFirstLastPara="1" rIns="182850" wrap="square" tIns="18285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9" name="Google Shape;29;p5"/>
          <p:cNvSpPr/>
          <p:nvPr/>
        </p:nvSpPr>
        <p:spPr>
          <a:xfrm>
            <a:off x="384650" y="1139350"/>
            <a:ext cx="1404300" cy="85008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" name="Google Shape;30;p5"/>
          <p:cNvSpPr txBox="1"/>
          <p:nvPr>
            <p:ph type="title"/>
          </p:nvPr>
        </p:nvSpPr>
        <p:spPr>
          <a:xfrm>
            <a:off x="1967950" y="858900"/>
            <a:ext cx="15468000" cy="1252200"/>
          </a:xfrm>
          <a:prstGeom prst="rect">
            <a:avLst/>
          </a:prstGeom>
          <a:noFill/>
          <a:ln>
            <a:noFill/>
          </a:ln>
        </p:spPr>
        <p:txBody>
          <a:bodyPr anchorCtr="0" anchor="t" bIns="182850" lIns="182850" spcFirstLastPara="1" rIns="182850" wrap="square" tIns="18285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 1">
  <p:cSld name="TITLE_AND_TWO_COLUMNS_1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title"/>
          </p:nvPr>
        </p:nvSpPr>
        <p:spPr>
          <a:xfrm>
            <a:off x="394800" y="858900"/>
            <a:ext cx="17041200" cy="1252200"/>
          </a:xfrm>
          <a:prstGeom prst="rect">
            <a:avLst/>
          </a:prstGeom>
          <a:noFill/>
          <a:ln>
            <a:noFill/>
          </a:ln>
        </p:spPr>
        <p:txBody>
          <a:bodyPr anchorCtr="0" anchor="t" bIns="182850" lIns="182850" spcFirstLastPara="1" rIns="182850" wrap="square" tIns="18285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" type="body"/>
          </p:nvPr>
        </p:nvSpPr>
        <p:spPr>
          <a:xfrm>
            <a:off x="623400" y="2228750"/>
            <a:ext cx="7999800" cy="6832800"/>
          </a:xfrm>
          <a:prstGeom prst="rect">
            <a:avLst/>
          </a:prstGeom>
          <a:noFill/>
          <a:ln>
            <a:noFill/>
          </a:ln>
        </p:spPr>
        <p:txBody>
          <a:bodyPr anchorCtr="0" anchor="t" bIns="182850" lIns="182850" spcFirstLastPara="1" rIns="182850" wrap="square" tIns="182850">
            <a:noAutofit/>
          </a:bodyPr>
          <a:lstStyle>
            <a:lvl1pPr indent="-4508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500"/>
              <a:buChar char="●"/>
              <a:defRPr sz="3500"/>
            </a:lvl1pPr>
            <a:lvl2pPr indent="-450850" lvl="1" marL="914400" algn="l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SzPts val="3500"/>
              <a:buChar char="○"/>
              <a:defRPr sz="3500"/>
            </a:lvl2pPr>
            <a:lvl3pPr indent="-450850" lvl="2" marL="1371600" algn="l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SzPts val="3500"/>
              <a:buChar char="■"/>
              <a:defRPr sz="3500"/>
            </a:lvl3pPr>
            <a:lvl4pPr indent="-450850" lvl="3" marL="1828800" algn="l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SzPts val="3500"/>
              <a:buChar char="●"/>
              <a:defRPr sz="3500"/>
            </a:lvl4pPr>
            <a:lvl5pPr indent="-450850" lvl="4" marL="2286000" algn="l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SzPts val="3500"/>
              <a:buChar char="○"/>
              <a:defRPr sz="3500"/>
            </a:lvl5pPr>
            <a:lvl6pPr indent="-450850" lvl="5" marL="2743200" algn="l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SzPts val="3500"/>
              <a:buChar char="■"/>
              <a:defRPr sz="3500"/>
            </a:lvl6pPr>
            <a:lvl7pPr indent="-450850" lvl="6" marL="3200400" algn="l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SzPts val="3500"/>
              <a:buChar char="●"/>
              <a:defRPr sz="3500"/>
            </a:lvl7pPr>
            <a:lvl8pPr indent="-450850" lvl="7" marL="3657600" algn="l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SzPts val="3500"/>
              <a:buChar char="○"/>
              <a:defRPr sz="3500"/>
            </a:lvl8pPr>
            <a:lvl9pPr indent="-450850" lvl="8" marL="4114800" algn="l">
              <a:lnSpc>
                <a:spcPct val="115000"/>
              </a:lnSpc>
              <a:spcBef>
                <a:spcPts val="3200"/>
              </a:spcBef>
              <a:spcAft>
                <a:spcPts val="3200"/>
              </a:spcAft>
              <a:buSzPts val="3500"/>
              <a:buChar char="■"/>
              <a:defRPr sz="3500"/>
            </a:lvl9pPr>
          </a:lstStyle>
          <a:p/>
        </p:txBody>
      </p:sp>
      <p:sp>
        <p:nvSpPr>
          <p:cNvPr id="34" name="Google Shape;34;p6"/>
          <p:cNvSpPr txBox="1"/>
          <p:nvPr>
            <p:ph idx="2" type="body"/>
          </p:nvPr>
        </p:nvSpPr>
        <p:spPr>
          <a:xfrm>
            <a:off x="9664800" y="2228750"/>
            <a:ext cx="7999800" cy="6832800"/>
          </a:xfrm>
          <a:prstGeom prst="rect">
            <a:avLst/>
          </a:prstGeom>
          <a:noFill/>
          <a:ln>
            <a:noFill/>
          </a:ln>
        </p:spPr>
        <p:txBody>
          <a:bodyPr anchorCtr="0" anchor="t" bIns="182850" lIns="182850" spcFirstLastPara="1" rIns="182850" wrap="square" tIns="182850">
            <a:noAutofit/>
          </a:bodyPr>
          <a:lstStyle>
            <a:lvl1pPr indent="-4508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500"/>
              <a:buChar char="●"/>
              <a:defRPr sz="3500"/>
            </a:lvl1pPr>
            <a:lvl2pPr indent="-450850" lvl="1" marL="914400" algn="l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SzPts val="3500"/>
              <a:buChar char="○"/>
              <a:defRPr sz="3500"/>
            </a:lvl2pPr>
            <a:lvl3pPr indent="-450850" lvl="2" marL="1371600" algn="l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SzPts val="3500"/>
              <a:buChar char="■"/>
              <a:defRPr sz="3500"/>
            </a:lvl3pPr>
            <a:lvl4pPr indent="-450850" lvl="3" marL="1828800" algn="l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SzPts val="3500"/>
              <a:buChar char="●"/>
              <a:defRPr sz="3500"/>
            </a:lvl4pPr>
            <a:lvl5pPr indent="-450850" lvl="4" marL="2286000" algn="l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SzPts val="3500"/>
              <a:buChar char="○"/>
              <a:defRPr sz="3500"/>
            </a:lvl5pPr>
            <a:lvl6pPr indent="-450850" lvl="5" marL="2743200" algn="l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SzPts val="3500"/>
              <a:buChar char="■"/>
              <a:defRPr sz="3500"/>
            </a:lvl6pPr>
            <a:lvl7pPr indent="-450850" lvl="6" marL="3200400" algn="l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SzPts val="3500"/>
              <a:buChar char="●"/>
              <a:defRPr sz="3500"/>
            </a:lvl7pPr>
            <a:lvl8pPr indent="-450850" lvl="7" marL="3657600" algn="l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SzPts val="3500"/>
              <a:buChar char="○"/>
              <a:defRPr sz="3500"/>
            </a:lvl8pPr>
            <a:lvl9pPr indent="-450850" lvl="8" marL="4114800" algn="l">
              <a:lnSpc>
                <a:spcPct val="115000"/>
              </a:lnSpc>
              <a:spcBef>
                <a:spcPts val="3200"/>
              </a:spcBef>
              <a:spcAft>
                <a:spcPts val="3200"/>
              </a:spcAft>
              <a:buSzPts val="3500"/>
              <a:buChar char="■"/>
              <a:defRPr sz="3500"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16980500" y="9362019"/>
            <a:ext cx="1097400" cy="78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82850" lIns="182850" spcFirstLastPara="1" rIns="182850" wrap="square" tIns="18285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>
            <p:ph type="title"/>
          </p:nvPr>
        </p:nvSpPr>
        <p:spPr>
          <a:xfrm>
            <a:off x="394800" y="858900"/>
            <a:ext cx="17041200" cy="1252200"/>
          </a:xfrm>
          <a:prstGeom prst="rect">
            <a:avLst/>
          </a:prstGeom>
          <a:noFill/>
          <a:ln>
            <a:noFill/>
          </a:ln>
        </p:spPr>
        <p:txBody>
          <a:bodyPr anchorCtr="0" anchor="t" bIns="182850" lIns="182850" spcFirstLastPara="1" rIns="182850" wrap="square" tIns="18285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2" type="sldNum"/>
          </p:nvPr>
        </p:nvSpPr>
        <p:spPr>
          <a:xfrm>
            <a:off x="16980500" y="9362019"/>
            <a:ext cx="1097400" cy="78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82850" lIns="182850" spcFirstLastPara="1" rIns="182850" wrap="square" tIns="18285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8"/>
          <p:cNvSpPr txBox="1"/>
          <p:nvPr>
            <p:ph type="title"/>
          </p:nvPr>
        </p:nvSpPr>
        <p:spPr>
          <a:xfrm>
            <a:off x="471000" y="1263600"/>
            <a:ext cx="5616000" cy="1511400"/>
          </a:xfrm>
          <a:prstGeom prst="rect">
            <a:avLst/>
          </a:prstGeom>
          <a:noFill/>
          <a:ln>
            <a:noFill/>
          </a:ln>
        </p:spPr>
        <p:txBody>
          <a:bodyPr anchorCtr="0" anchor="b" bIns="182850" lIns="182850" spcFirstLastPara="1" rIns="182850" wrap="square" tIns="18285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41" name="Google Shape;41;p8"/>
          <p:cNvSpPr txBox="1"/>
          <p:nvPr>
            <p:ph idx="1" type="body"/>
          </p:nvPr>
        </p:nvSpPr>
        <p:spPr>
          <a:xfrm>
            <a:off x="623400" y="2782755"/>
            <a:ext cx="5616000" cy="6358800"/>
          </a:xfrm>
          <a:prstGeom prst="rect">
            <a:avLst/>
          </a:prstGeom>
          <a:noFill/>
          <a:ln>
            <a:noFill/>
          </a:ln>
        </p:spPr>
        <p:txBody>
          <a:bodyPr anchorCtr="0" anchor="t" bIns="182850" lIns="182850" spcFirstLastPara="1" rIns="182850" wrap="square" tIns="182850">
            <a:noAutofit/>
          </a:bodyPr>
          <a:lstStyle>
            <a:lvl1pPr indent="-4508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500"/>
              <a:buChar char="●"/>
              <a:defRPr sz="3500"/>
            </a:lvl1pPr>
            <a:lvl2pPr indent="-450850" lvl="1" marL="914400" algn="l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SzPts val="3500"/>
              <a:buChar char="○"/>
              <a:defRPr sz="3500"/>
            </a:lvl2pPr>
            <a:lvl3pPr indent="-450850" lvl="2" marL="1371600" algn="l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SzPts val="3500"/>
              <a:buChar char="■"/>
              <a:defRPr sz="3500"/>
            </a:lvl3pPr>
            <a:lvl4pPr indent="-450850" lvl="3" marL="1828800" algn="l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SzPts val="3500"/>
              <a:buChar char="●"/>
              <a:defRPr sz="3500"/>
            </a:lvl4pPr>
            <a:lvl5pPr indent="-450850" lvl="4" marL="2286000" algn="l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SzPts val="3500"/>
              <a:buChar char="○"/>
              <a:defRPr sz="3500"/>
            </a:lvl5pPr>
            <a:lvl6pPr indent="-450850" lvl="5" marL="2743200" algn="l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SzPts val="3500"/>
              <a:buChar char="■"/>
              <a:defRPr sz="3500"/>
            </a:lvl6pPr>
            <a:lvl7pPr indent="-450850" lvl="6" marL="3200400" algn="l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SzPts val="3500"/>
              <a:buChar char="●"/>
              <a:defRPr sz="3500"/>
            </a:lvl7pPr>
            <a:lvl8pPr indent="-450850" lvl="7" marL="3657600" algn="l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SzPts val="3500"/>
              <a:buChar char="○"/>
              <a:defRPr sz="3500"/>
            </a:lvl8pPr>
            <a:lvl9pPr indent="-450850" lvl="8" marL="4114800" algn="l">
              <a:lnSpc>
                <a:spcPct val="115000"/>
              </a:lnSpc>
              <a:spcBef>
                <a:spcPts val="3200"/>
              </a:spcBef>
              <a:spcAft>
                <a:spcPts val="3200"/>
              </a:spcAft>
              <a:buSzPts val="3500"/>
              <a:buChar char="■"/>
              <a:defRPr sz="3500"/>
            </a:lvl9pPr>
          </a:lstStyle>
          <a:p/>
        </p:txBody>
      </p:sp>
      <p:sp>
        <p:nvSpPr>
          <p:cNvPr id="42" name="Google Shape;42;p8"/>
          <p:cNvSpPr txBox="1"/>
          <p:nvPr>
            <p:ph idx="12" type="sldNum"/>
          </p:nvPr>
        </p:nvSpPr>
        <p:spPr>
          <a:xfrm>
            <a:off x="16980500" y="9362019"/>
            <a:ext cx="1097400" cy="78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82850" lIns="182850" spcFirstLastPara="1" rIns="182850" wrap="square" tIns="18285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rgbClr val="000000"/>
        </a:solidFill>
      </p:bgPr>
    </p:bg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9"/>
          <p:cNvSpPr txBox="1"/>
          <p:nvPr>
            <p:ph type="title"/>
          </p:nvPr>
        </p:nvSpPr>
        <p:spPr>
          <a:xfrm>
            <a:off x="980500" y="1052700"/>
            <a:ext cx="11237400" cy="818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82850" lIns="182850" spcFirstLastPara="1" rIns="182850" wrap="square" tIns="18285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None/>
              <a:defRPr b="0" sz="96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Lato"/>
              <a:buNone/>
              <a:defRPr b="0" sz="9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Lato"/>
              <a:buNone/>
              <a:defRPr b="0" sz="9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Lato"/>
              <a:buNone/>
              <a:defRPr b="0" sz="9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Lato"/>
              <a:buNone/>
              <a:defRPr b="0" sz="9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Lato"/>
              <a:buNone/>
              <a:defRPr b="0" sz="9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Lato"/>
              <a:buNone/>
              <a:defRPr b="0" sz="9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Lato"/>
              <a:buNone/>
              <a:defRPr b="0" sz="9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Lato"/>
              <a:buNone/>
              <a:defRPr b="0" sz="96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45" name="Google Shape;45;p9"/>
          <p:cNvSpPr txBox="1"/>
          <p:nvPr>
            <p:ph idx="12" type="sldNum"/>
          </p:nvPr>
        </p:nvSpPr>
        <p:spPr>
          <a:xfrm>
            <a:off x="16980500" y="9362019"/>
            <a:ext cx="1097400" cy="78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82850" lIns="182850" spcFirstLastPara="1" rIns="182850" wrap="square" tIns="18285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0"/>
          <p:cNvSpPr/>
          <p:nvPr/>
        </p:nvSpPr>
        <p:spPr>
          <a:xfrm>
            <a:off x="9144000" y="-50"/>
            <a:ext cx="9144000" cy="10287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8" name="Google Shape;48;p10"/>
          <p:cNvCxnSpPr/>
          <p:nvPr/>
        </p:nvCxnSpPr>
        <p:spPr>
          <a:xfrm>
            <a:off x="10059350" y="8991000"/>
            <a:ext cx="9366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9" name="Google Shape;49;p10"/>
          <p:cNvSpPr txBox="1"/>
          <p:nvPr>
            <p:ph type="title"/>
          </p:nvPr>
        </p:nvSpPr>
        <p:spPr>
          <a:xfrm>
            <a:off x="531000" y="2215900"/>
            <a:ext cx="8090400" cy="3367200"/>
          </a:xfrm>
          <a:prstGeom prst="rect">
            <a:avLst/>
          </a:prstGeom>
          <a:noFill/>
          <a:ln>
            <a:noFill/>
          </a:ln>
        </p:spPr>
        <p:txBody>
          <a:bodyPr anchorCtr="0" anchor="b" bIns="182850" lIns="182850" spcFirstLastPara="1" rIns="182850" wrap="square" tIns="18285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400"/>
              <a:buNone/>
              <a:defRPr sz="8400"/>
            </a:lvl9pPr>
          </a:lstStyle>
          <a:p/>
        </p:txBody>
      </p:sp>
      <p:sp>
        <p:nvSpPr>
          <p:cNvPr id="50" name="Google Shape;50;p10"/>
          <p:cNvSpPr txBox="1"/>
          <p:nvPr>
            <p:ph idx="1" type="subTitle"/>
          </p:nvPr>
        </p:nvSpPr>
        <p:spPr>
          <a:xfrm>
            <a:off x="531000" y="5690402"/>
            <a:ext cx="8090400" cy="2691000"/>
          </a:xfrm>
          <a:prstGeom prst="rect">
            <a:avLst/>
          </a:prstGeom>
          <a:noFill/>
          <a:ln>
            <a:noFill/>
          </a:ln>
        </p:spPr>
        <p:txBody>
          <a:bodyPr anchorCtr="0" anchor="t" bIns="182850" lIns="182850" spcFirstLastPara="1" rIns="182850" wrap="square" tIns="18285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51" name="Google Shape;51;p10"/>
          <p:cNvSpPr txBox="1"/>
          <p:nvPr>
            <p:ph idx="2" type="body"/>
          </p:nvPr>
        </p:nvSpPr>
        <p:spPr>
          <a:xfrm>
            <a:off x="9879000" y="1448400"/>
            <a:ext cx="7674000" cy="7390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82850" lIns="182850" spcFirstLastPara="1" rIns="182850" wrap="square" tIns="182850">
            <a:noAutofit/>
          </a:bodyPr>
          <a:lstStyle>
            <a:lvl1pPr indent="-4508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500"/>
              <a:buChar char="●"/>
              <a:defRPr>
                <a:solidFill>
                  <a:schemeClr val="lt1"/>
                </a:solidFill>
              </a:defRPr>
            </a:lvl1pPr>
            <a:lvl2pPr indent="-450850" lvl="1" marL="914400" algn="l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Clr>
                <a:schemeClr val="lt1"/>
              </a:buClr>
              <a:buSzPts val="3500"/>
              <a:buChar char="○"/>
              <a:defRPr>
                <a:solidFill>
                  <a:schemeClr val="lt1"/>
                </a:solidFill>
              </a:defRPr>
            </a:lvl2pPr>
            <a:lvl3pPr indent="-450850" lvl="2" marL="1371600" algn="l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Clr>
                <a:schemeClr val="lt1"/>
              </a:buClr>
              <a:buSzPts val="3500"/>
              <a:buChar char="■"/>
              <a:defRPr>
                <a:solidFill>
                  <a:schemeClr val="lt1"/>
                </a:solidFill>
              </a:defRPr>
            </a:lvl3pPr>
            <a:lvl4pPr indent="-450850" lvl="3" marL="1828800" algn="l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Clr>
                <a:schemeClr val="lt1"/>
              </a:buClr>
              <a:buSzPts val="3500"/>
              <a:buChar char="●"/>
              <a:defRPr>
                <a:solidFill>
                  <a:schemeClr val="lt1"/>
                </a:solidFill>
              </a:defRPr>
            </a:lvl4pPr>
            <a:lvl5pPr indent="-450850" lvl="4" marL="2286000" algn="l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Clr>
                <a:schemeClr val="lt1"/>
              </a:buClr>
              <a:buSzPts val="3500"/>
              <a:buChar char="○"/>
              <a:defRPr>
                <a:solidFill>
                  <a:schemeClr val="lt1"/>
                </a:solidFill>
              </a:defRPr>
            </a:lvl5pPr>
            <a:lvl6pPr indent="-450850" lvl="5" marL="2743200" algn="l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Clr>
                <a:schemeClr val="lt1"/>
              </a:buClr>
              <a:buSzPts val="3500"/>
              <a:buChar char="■"/>
              <a:defRPr>
                <a:solidFill>
                  <a:schemeClr val="lt1"/>
                </a:solidFill>
              </a:defRPr>
            </a:lvl6pPr>
            <a:lvl7pPr indent="-450850" lvl="6" marL="3200400" algn="l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Clr>
                <a:schemeClr val="lt1"/>
              </a:buClr>
              <a:buSzPts val="3500"/>
              <a:buChar char="●"/>
              <a:defRPr>
                <a:solidFill>
                  <a:schemeClr val="lt1"/>
                </a:solidFill>
              </a:defRPr>
            </a:lvl7pPr>
            <a:lvl8pPr indent="-450850" lvl="7" marL="3657600" algn="l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Clr>
                <a:schemeClr val="lt1"/>
              </a:buClr>
              <a:buSzPts val="3500"/>
              <a:buChar char="○"/>
              <a:defRPr>
                <a:solidFill>
                  <a:schemeClr val="lt1"/>
                </a:solidFill>
              </a:defRPr>
            </a:lvl8pPr>
            <a:lvl9pPr indent="-450850" lvl="8" marL="4114800" algn="l">
              <a:lnSpc>
                <a:spcPct val="115000"/>
              </a:lnSpc>
              <a:spcBef>
                <a:spcPts val="3200"/>
              </a:spcBef>
              <a:spcAft>
                <a:spcPts val="3200"/>
              </a:spcAft>
              <a:buClr>
                <a:schemeClr val="lt1"/>
              </a:buClr>
              <a:buSzPts val="35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2" name="Google Shape;52;p10"/>
          <p:cNvSpPr txBox="1"/>
          <p:nvPr>
            <p:ph idx="12" type="sldNum"/>
          </p:nvPr>
        </p:nvSpPr>
        <p:spPr>
          <a:xfrm>
            <a:off x="16980500" y="9362019"/>
            <a:ext cx="1097400" cy="78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82850" lIns="182850" spcFirstLastPara="1" rIns="182850" wrap="square" tIns="18285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15" Type="http://schemas.openxmlformats.org/officeDocument/2006/relationships/theme" Target="../theme/theme1.xml"/><Relationship Id="rId14" Type="http://schemas.openxmlformats.org/officeDocument/2006/relationships/slideLayout" Target="../slideLayouts/slideLayout1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coral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94800" y="858900"/>
            <a:ext cx="17041200" cy="1252200"/>
          </a:xfrm>
          <a:prstGeom prst="rect">
            <a:avLst/>
          </a:prstGeom>
          <a:noFill/>
          <a:ln>
            <a:noFill/>
          </a:ln>
        </p:spPr>
        <p:txBody>
          <a:bodyPr anchorCtr="0" anchor="t" bIns="182850" lIns="182850" spcFirstLastPara="1" rIns="182850" wrap="square" tIns="18285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400"/>
              <a:buFont typeface="Arial"/>
              <a:buNone/>
              <a:defRPr b="1" i="0" sz="6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400"/>
              <a:buFont typeface="Playfair Display"/>
              <a:buNone/>
              <a:defRPr b="1" i="0" sz="6400" u="none" cap="none" strike="noStrike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400"/>
              <a:buFont typeface="Playfair Display"/>
              <a:buNone/>
              <a:defRPr b="1" i="0" sz="6400" u="none" cap="none" strike="noStrike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400"/>
              <a:buFont typeface="Playfair Display"/>
              <a:buNone/>
              <a:defRPr b="1" i="0" sz="6400" u="none" cap="none" strike="noStrike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400"/>
              <a:buFont typeface="Playfair Display"/>
              <a:buNone/>
              <a:defRPr b="1" i="0" sz="6400" u="none" cap="none" strike="noStrike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400"/>
              <a:buFont typeface="Playfair Display"/>
              <a:buNone/>
              <a:defRPr b="1" i="0" sz="6400" u="none" cap="none" strike="noStrike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400"/>
              <a:buFont typeface="Playfair Display"/>
              <a:buNone/>
              <a:defRPr b="1" i="0" sz="6400" u="none" cap="none" strike="noStrike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400"/>
              <a:buFont typeface="Playfair Display"/>
              <a:buNone/>
              <a:defRPr b="1" i="0" sz="6400" u="none" cap="none" strike="noStrike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400"/>
              <a:buFont typeface="Playfair Display"/>
              <a:buNone/>
              <a:defRPr b="1" i="0" sz="6400" u="none" cap="none" strike="noStrike">
                <a:solidFill>
                  <a:schemeClr val="dk1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623400" y="2228750"/>
            <a:ext cx="17041200" cy="6832800"/>
          </a:xfrm>
          <a:prstGeom prst="rect">
            <a:avLst/>
          </a:prstGeom>
          <a:noFill/>
          <a:ln>
            <a:noFill/>
          </a:ln>
        </p:spPr>
        <p:txBody>
          <a:bodyPr anchorCtr="0" anchor="t" bIns="182850" lIns="182850" spcFirstLastPara="1" rIns="182850" wrap="square" tIns="182850">
            <a:noAutofit/>
          </a:bodyPr>
          <a:lstStyle>
            <a:lvl1pPr indent="-45085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3500"/>
              <a:buFont typeface="Arial"/>
              <a:buChar char="●"/>
              <a:defRPr b="0" i="0" sz="3500" u="none" cap="none" strike="noStrike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50850" lvl="1" marL="914400" marR="0" rtl="0" algn="l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Clr>
                <a:srgbClr val="434343"/>
              </a:buClr>
              <a:buSzPts val="3500"/>
              <a:buFont typeface="Arial"/>
              <a:buChar char="○"/>
              <a:defRPr b="0" i="0" sz="3500" u="none" cap="none" strike="noStrike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50850" lvl="2" marL="1371600" marR="0" rtl="0" algn="l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Clr>
                <a:srgbClr val="434343"/>
              </a:buClr>
              <a:buSzPts val="3500"/>
              <a:buFont typeface="Arial"/>
              <a:buChar char="■"/>
              <a:defRPr b="0" i="0" sz="3500" u="none" cap="none" strike="noStrike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450850" lvl="3" marL="1828800" marR="0" rtl="0" algn="l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Clr>
                <a:srgbClr val="434343"/>
              </a:buClr>
              <a:buSzPts val="3500"/>
              <a:buFont typeface="Arial"/>
              <a:buChar char="●"/>
              <a:defRPr b="0" i="0" sz="3500" u="none" cap="none" strike="noStrike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450850" lvl="4" marL="2286000" marR="0" rtl="0" algn="l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Clr>
                <a:srgbClr val="434343"/>
              </a:buClr>
              <a:buSzPts val="3500"/>
              <a:buFont typeface="Arial"/>
              <a:buChar char="○"/>
              <a:defRPr b="0" i="0" sz="3500" u="none" cap="none" strike="noStrike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450850" lvl="5" marL="2743200" marR="0" rtl="0" algn="l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Clr>
                <a:srgbClr val="434343"/>
              </a:buClr>
              <a:buSzPts val="3500"/>
              <a:buFont typeface="Arial"/>
              <a:buChar char="■"/>
              <a:defRPr b="0" i="0" sz="3500" u="none" cap="none" strike="noStrike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450850" lvl="6" marL="3200400" marR="0" rtl="0" algn="l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Clr>
                <a:srgbClr val="434343"/>
              </a:buClr>
              <a:buSzPts val="3500"/>
              <a:buFont typeface="Arial"/>
              <a:buChar char="●"/>
              <a:defRPr b="0" i="0" sz="3500" u="none" cap="none" strike="noStrike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450850" lvl="7" marL="3657600" marR="0" rtl="0" algn="l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Clr>
                <a:srgbClr val="434343"/>
              </a:buClr>
              <a:buSzPts val="3500"/>
              <a:buFont typeface="Arial"/>
              <a:buChar char="○"/>
              <a:defRPr b="0" i="0" sz="3500" u="none" cap="none" strike="noStrike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450850" lvl="8" marL="4114800" marR="0" rtl="0" algn="l">
              <a:lnSpc>
                <a:spcPct val="115000"/>
              </a:lnSpc>
              <a:spcBef>
                <a:spcPts val="3200"/>
              </a:spcBef>
              <a:spcAft>
                <a:spcPts val="3200"/>
              </a:spcAft>
              <a:buClr>
                <a:srgbClr val="434343"/>
              </a:buClr>
              <a:buSzPts val="3500"/>
              <a:buFont typeface="Arial"/>
              <a:buChar char="■"/>
              <a:defRPr b="0" i="0" sz="3500" u="none" cap="none" strike="noStrike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16980500" y="9362019"/>
            <a:ext cx="1097400" cy="78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82850" lIns="182850" spcFirstLastPara="1" rIns="182850" wrap="square" tIns="18285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" name="Google Shape;9;p1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394800" y="194150"/>
            <a:ext cx="1403199" cy="675600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hyperlink" Target="https://doi.org/10.1177/1536867X0200200201" TargetMode="External"/><Relationship Id="rId4" Type="http://schemas.openxmlformats.org/officeDocument/2006/relationships/hyperlink" Target="https://doi.org/10.1177/1536867X0200200201" TargetMode="Externa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5"/>
          <p:cNvSpPr txBox="1"/>
          <p:nvPr>
            <p:ph type="ctrTitle"/>
          </p:nvPr>
        </p:nvSpPr>
        <p:spPr>
          <a:xfrm>
            <a:off x="3215925" y="1995750"/>
            <a:ext cx="13399800" cy="316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500"/>
              <a:buNone/>
            </a:pPr>
            <a:r>
              <a:rPr lang="en-US"/>
              <a:t>Power Calculations through Simulation</a:t>
            </a:r>
            <a:endParaRPr/>
          </a:p>
        </p:txBody>
      </p:sp>
      <p:sp>
        <p:nvSpPr>
          <p:cNvPr id="75" name="Google Shape;75;p15"/>
          <p:cNvSpPr txBox="1"/>
          <p:nvPr>
            <p:ph idx="1" type="subTitle"/>
          </p:nvPr>
        </p:nvSpPr>
        <p:spPr>
          <a:xfrm>
            <a:off x="3134850" y="6187400"/>
            <a:ext cx="13399800" cy="2543400"/>
          </a:xfrm>
          <a:prstGeom prst="rect">
            <a:avLst/>
          </a:prstGeom>
          <a:noFill/>
          <a:ln>
            <a:noFill/>
          </a:ln>
        </p:spPr>
        <p:txBody>
          <a:bodyPr anchorCtr="0" anchor="b" bIns="182850" lIns="182850" spcFirstLastPara="1" rIns="182850" wrap="square" tIns="18285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00"/>
              <a:buNone/>
            </a:pPr>
            <a:r>
              <a:rPr lang="en-US" sz="3600"/>
              <a:t>March 11</a:t>
            </a:r>
            <a:r>
              <a:rPr baseline="30000" lang="en-US" sz="3600"/>
              <a:t>th</a:t>
            </a:r>
            <a:r>
              <a:rPr lang="en-US" sz="3600"/>
              <a:t>, 2026</a:t>
            </a:r>
            <a:br>
              <a:rPr lang="en-US" sz="3600"/>
            </a:br>
            <a:r>
              <a:rPr lang="en-US" sz="3600"/>
              <a:t>Emily Griffith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600"/>
              <a:buNone/>
            </a:pPr>
            <a:r>
              <a:rPr lang="en-US" sz="3600"/>
              <a:t>John Slankas</a:t>
            </a:r>
            <a:endParaRPr sz="36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4"/>
          <p:cNvSpPr txBox="1"/>
          <p:nvPr>
            <p:ph type="title"/>
          </p:nvPr>
        </p:nvSpPr>
        <p:spPr>
          <a:xfrm>
            <a:off x="1967950" y="858900"/>
            <a:ext cx="15468000" cy="1252200"/>
          </a:xfrm>
          <a:prstGeom prst="rect">
            <a:avLst/>
          </a:prstGeom>
          <a:noFill/>
          <a:ln>
            <a:noFill/>
          </a:ln>
        </p:spPr>
        <p:txBody>
          <a:bodyPr anchorCtr="0" anchor="t" bIns="182850" lIns="182850" spcFirstLastPara="1" rIns="182850" wrap="square" tIns="18285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</a:pPr>
            <a:r>
              <a:rPr lang="en-US"/>
              <a:t>References and Suggested Resources</a:t>
            </a:r>
            <a:endParaRPr/>
          </a:p>
        </p:txBody>
      </p:sp>
      <p:sp>
        <p:nvSpPr>
          <p:cNvPr id="141" name="Google Shape;141;p24"/>
          <p:cNvSpPr txBox="1"/>
          <p:nvPr>
            <p:ph idx="1" type="body"/>
          </p:nvPr>
        </p:nvSpPr>
        <p:spPr>
          <a:xfrm>
            <a:off x="1967950" y="2228750"/>
            <a:ext cx="15696600" cy="6832800"/>
          </a:xfrm>
          <a:prstGeom prst="rect">
            <a:avLst/>
          </a:prstGeom>
          <a:noFill/>
          <a:ln>
            <a:noFill/>
          </a:ln>
        </p:spPr>
        <p:txBody>
          <a:bodyPr anchorCtr="0" anchor="t" bIns="182850" lIns="182850" spcFirstLastPara="1" rIns="182850" wrap="square" tIns="182850">
            <a:noAutofit/>
          </a:bodyPr>
          <a:lstStyle/>
          <a:p>
            <a:pPr indent="-4191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3000"/>
              <a:buChar char="●"/>
            </a:pPr>
            <a:r>
              <a:rPr lang="en-US" sz="3000"/>
              <a:t>Our website!</a:t>
            </a:r>
            <a:endParaRPr sz="3000"/>
          </a:p>
          <a:p>
            <a:pPr indent="-4191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3000"/>
              <a:buChar char="●"/>
            </a:pPr>
            <a:r>
              <a:rPr lang="en-US" sz="3000">
                <a:solidFill>
                  <a:srgbClr val="1B1B1B"/>
                </a:solidFill>
                <a:highlight>
                  <a:srgbClr val="FFFFFF"/>
                </a:highlight>
              </a:rPr>
              <a:t>Morris TP, White IR, Crowther MJ. Using simulation studies to evaluate statistical methods. Stat Med. 2019 May 20;38(11):2074-2102. doi: 10.1002/sim.8086. Epub 2019 Jan 16. PMID: 30652356; PMCID: PMC6492164.</a:t>
            </a:r>
            <a:endParaRPr sz="3000">
              <a:solidFill>
                <a:srgbClr val="1B1B1B"/>
              </a:solidFill>
              <a:highlight>
                <a:srgbClr val="FFFFFF"/>
              </a:highlight>
            </a:endParaRPr>
          </a:p>
          <a:p>
            <a:pPr indent="-419100" lvl="0" marL="457200" rtl="0" algn="l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rgbClr val="1B1B1B"/>
              </a:buClr>
              <a:buSzPts val="3000"/>
              <a:buChar char="●"/>
            </a:pPr>
            <a:r>
              <a:rPr lang="en-US" sz="3000">
                <a:solidFill>
                  <a:srgbClr val="000000"/>
                </a:solidFill>
              </a:rPr>
              <a:t>Feiveson, A. H. (2002). Power by Simulation. </a:t>
            </a:r>
            <a:r>
              <a:rPr i="1" lang="en-US" sz="3000">
                <a:solidFill>
                  <a:srgbClr val="000000"/>
                </a:solidFill>
              </a:rPr>
              <a:t>The Stata Journal: Promoting Communications on Statistics and Stata</a:t>
            </a:r>
            <a:r>
              <a:rPr lang="en-US" sz="3000">
                <a:solidFill>
                  <a:srgbClr val="000000"/>
                </a:solidFill>
              </a:rPr>
              <a:t>, </a:t>
            </a:r>
            <a:r>
              <a:rPr i="1" lang="en-US" sz="3000">
                <a:solidFill>
                  <a:srgbClr val="000000"/>
                </a:solidFill>
              </a:rPr>
              <a:t>2</a:t>
            </a:r>
            <a:r>
              <a:rPr lang="en-US" sz="3000">
                <a:solidFill>
                  <a:srgbClr val="000000"/>
                </a:solidFill>
              </a:rPr>
              <a:t>(2), 107-124.</a:t>
            </a:r>
            <a:r>
              <a:rPr lang="en-US" sz="3000">
                <a:solidFill>
                  <a:srgbClr val="000000"/>
                </a:solidFill>
                <a:uFill>
                  <a:noFill/>
                </a:u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</a:t>
            </a:r>
            <a:r>
              <a:rPr lang="en-US" sz="3000" u="sng">
                <a:solidFill>
                  <a:schemeClr val="hlink"/>
                </a:solidFill>
                <a:hlinkClick r:id="rId4"/>
              </a:rPr>
              <a:t>https://doi.org/10.1177/1536867X0200200201</a:t>
            </a:r>
            <a:r>
              <a:rPr lang="en-US" sz="3000">
                <a:solidFill>
                  <a:srgbClr val="000000"/>
                </a:solidFill>
              </a:rPr>
              <a:t> </a:t>
            </a:r>
            <a:endParaRPr sz="3000">
              <a:solidFill>
                <a:srgbClr val="1B1B1B"/>
              </a:solidFill>
              <a:highlight>
                <a:srgbClr val="FFFFFF"/>
              </a:highlight>
            </a:endParaRPr>
          </a:p>
        </p:txBody>
      </p:sp>
      <p:sp>
        <p:nvSpPr>
          <p:cNvPr id="142" name="Google Shape;142;p24"/>
          <p:cNvSpPr txBox="1"/>
          <p:nvPr>
            <p:ph idx="12" type="sldNum"/>
          </p:nvPr>
        </p:nvSpPr>
        <p:spPr>
          <a:xfrm>
            <a:off x="16980500" y="9362019"/>
            <a:ext cx="1097400" cy="78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43" name="Google Shape;143;p24"/>
          <p:cNvSpPr txBox="1"/>
          <p:nvPr/>
        </p:nvSpPr>
        <p:spPr>
          <a:xfrm>
            <a:off x="845900" y="9713425"/>
            <a:ext cx="6312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en-US" sz="2400" u="none" cap="none" strike="noStrike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rPr>
              <a:t>J,E</a:t>
            </a:r>
            <a:endParaRPr b="0" i="0" sz="2400" u="none" cap="none" strike="noStrike">
              <a:solidFill>
                <a:srgbClr val="43434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4" name="Google Shape;144;p24"/>
          <p:cNvSpPr txBox="1"/>
          <p:nvPr/>
        </p:nvSpPr>
        <p:spPr>
          <a:xfrm>
            <a:off x="17102488" y="9728023"/>
            <a:ext cx="10806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>
                <a:solidFill>
                  <a:srgbClr val="434343"/>
                </a:solidFill>
              </a:rPr>
              <a:t>J</a:t>
            </a:r>
            <a:endParaRPr sz="2600">
              <a:solidFill>
                <a:srgbClr val="434343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5"/>
          <p:cNvSpPr txBox="1"/>
          <p:nvPr>
            <p:ph type="title"/>
          </p:nvPr>
        </p:nvSpPr>
        <p:spPr>
          <a:xfrm>
            <a:off x="1967950" y="858900"/>
            <a:ext cx="15468000" cy="1252200"/>
          </a:xfrm>
          <a:prstGeom prst="rect">
            <a:avLst/>
          </a:prstGeom>
          <a:noFill/>
          <a:ln>
            <a:noFill/>
          </a:ln>
        </p:spPr>
        <p:txBody>
          <a:bodyPr anchorCtr="0" anchor="t" bIns="182850" lIns="182850" spcFirstLastPara="1" rIns="182850" wrap="square" tIns="18285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</a:pPr>
            <a:r>
              <a:rPr lang="en-US"/>
              <a:t>We welcome your feedback!</a:t>
            </a:r>
            <a:endParaRPr/>
          </a:p>
        </p:txBody>
      </p:sp>
      <p:sp>
        <p:nvSpPr>
          <p:cNvPr id="150" name="Google Shape;150;p25"/>
          <p:cNvSpPr txBox="1"/>
          <p:nvPr>
            <p:ph idx="1" type="body"/>
          </p:nvPr>
        </p:nvSpPr>
        <p:spPr>
          <a:xfrm>
            <a:off x="1967950" y="2228750"/>
            <a:ext cx="9771600" cy="6788100"/>
          </a:xfrm>
          <a:prstGeom prst="rect">
            <a:avLst/>
          </a:prstGeom>
          <a:noFill/>
          <a:ln>
            <a:noFill/>
          </a:ln>
        </p:spPr>
        <p:txBody>
          <a:bodyPr anchorCtr="0" anchor="t" bIns="182850" lIns="182850" spcFirstLastPara="1" rIns="182850" wrap="square" tIns="182850">
            <a:noAutofit/>
          </a:bodyPr>
          <a:lstStyle/>
          <a:p>
            <a:pPr indent="-4508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500"/>
              <a:buChar char="●"/>
            </a:pPr>
            <a:r>
              <a:rPr lang="en-US"/>
              <a:t>We’d appreciate your feedback</a:t>
            </a:r>
            <a:endParaRPr/>
          </a:p>
          <a:p>
            <a:pPr indent="-4508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500"/>
              <a:buChar char="●"/>
            </a:pPr>
            <a:r>
              <a:rPr lang="en-US"/>
              <a:t>Thanks to NC TraCS for supporting this work</a:t>
            </a:r>
            <a:endParaRPr/>
          </a:p>
          <a:p>
            <a:pPr indent="-4508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500"/>
              <a:buChar char="●"/>
            </a:pPr>
            <a:r>
              <a:rPr lang="en-US"/>
              <a:t>Thank you for attending!</a:t>
            </a:r>
            <a:endParaRPr/>
          </a:p>
        </p:txBody>
      </p:sp>
      <p:sp>
        <p:nvSpPr>
          <p:cNvPr id="151" name="Google Shape;151;p25"/>
          <p:cNvSpPr txBox="1"/>
          <p:nvPr>
            <p:ph idx="12" type="sldNum"/>
          </p:nvPr>
        </p:nvSpPr>
        <p:spPr>
          <a:xfrm>
            <a:off x="16980500" y="9362019"/>
            <a:ext cx="1097400" cy="78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52" name="Google Shape;152;p25"/>
          <p:cNvSpPr txBox="1"/>
          <p:nvPr/>
        </p:nvSpPr>
        <p:spPr>
          <a:xfrm>
            <a:off x="845900" y="9713425"/>
            <a:ext cx="6312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en-US" sz="2400" u="none" cap="none" strike="noStrike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endParaRPr b="0" i="0" sz="2400" u="none" cap="none" strike="noStrike">
              <a:solidFill>
                <a:srgbClr val="43434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3" name="Google Shape;153;p25" title="mv2w3426-qr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227272" y="3119158"/>
            <a:ext cx="4998000" cy="499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4" name="Google Shape;154;p25"/>
          <p:cNvSpPr txBox="1"/>
          <p:nvPr/>
        </p:nvSpPr>
        <p:spPr>
          <a:xfrm>
            <a:off x="17102488" y="9728023"/>
            <a:ext cx="10806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>
                <a:solidFill>
                  <a:srgbClr val="434343"/>
                </a:solidFill>
              </a:rPr>
              <a:t>E</a:t>
            </a:r>
            <a:endParaRPr sz="2600">
              <a:solidFill>
                <a:srgbClr val="434343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6"/>
          <p:cNvSpPr txBox="1"/>
          <p:nvPr>
            <p:ph type="title"/>
          </p:nvPr>
        </p:nvSpPr>
        <p:spPr>
          <a:xfrm>
            <a:off x="1967950" y="858900"/>
            <a:ext cx="15468000" cy="1252200"/>
          </a:xfrm>
          <a:prstGeom prst="rect">
            <a:avLst/>
          </a:prstGeom>
          <a:noFill/>
          <a:ln>
            <a:noFill/>
          </a:ln>
        </p:spPr>
        <p:txBody>
          <a:bodyPr anchorCtr="0" anchor="t" bIns="182850" lIns="182850" spcFirstLastPara="1" rIns="182850" wrap="square" tIns="18285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</a:pPr>
            <a:r>
              <a:rPr lang="en-US"/>
              <a:t>Outline</a:t>
            </a:r>
            <a:endParaRPr/>
          </a:p>
        </p:txBody>
      </p:sp>
      <p:sp>
        <p:nvSpPr>
          <p:cNvPr id="81" name="Google Shape;81;p16"/>
          <p:cNvSpPr txBox="1"/>
          <p:nvPr>
            <p:ph idx="1" type="body"/>
          </p:nvPr>
        </p:nvSpPr>
        <p:spPr>
          <a:xfrm>
            <a:off x="1967950" y="2228750"/>
            <a:ext cx="15696600" cy="6832800"/>
          </a:xfrm>
          <a:prstGeom prst="rect">
            <a:avLst/>
          </a:prstGeom>
          <a:noFill/>
          <a:ln>
            <a:noFill/>
          </a:ln>
        </p:spPr>
        <p:txBody>
          <a:bodyPr anchorCtr="0" anchor="t" bIns="182850" lIns="182850" spcFirstLastPara="1" rIns="182850" wrap="square" tIns="182850">
            <a:noAutofit/>
          </a:bodyPr>
          <a:lstStyle/>
          <a:p>
            <a:pPr indent="-4508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500"/>
              <a:buChar char="●"/>
            </a:pPr>
            <a:r>
              <a:rPr lang="en-US"/>
              <a:t>Welcome and introduction</a:t>
            </a:r>
            <a:endParaRPr/>
          </a:p>
          <a:p>
            <a:pPr indent="-4508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500"/>
              <a:buChar char="●"/>
            </a:pPr>
            <a:r>
              <a:rPr lang="en-US"/>
              <a:t>Overview of power calculations</a:t>
            </a:r>
            <a:endParaRPr/>
          </a:p>
          <a:p>
            <a:pPr indent="-4508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500"/>
              <a:buChar char="●"/>
            </a:pPr>
            <a:r>
              <a:rPr lang="en-US"/>
              <a:t>Introduction to </a:t>
            </a:r>
            <a:r>
              <a:rPr lang="en-US"/>
              <a:t>simulation</a:t>
            </a:r>
            <a:r>
              <a:rPr lang="en-US"/>
              <a:t> studies for power (with examples!)</a:t>
            </a:r>
            <a:endParaRPr/>
          </a:p>
          <a:p>
            <a:pPr indent="-4508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500"/>
              <a:buChar char="●"/>
            </a:pPr>
            <a:r>
              <a:rPr lang="en-US"/>
              <a:t>Conclusions, Q&amp;A, next steps</a:t>
            </a:r>
            <a:endParaRPr/>
          </a:p>
        </p:txBody>
      </p:sp>
      <p:sp>
        <p:nvSpPr>
          <p:cNvPr id="82" name="Google Shape;82;p16"/>
          <p:cNvSpPr txBox="1"/>
          <p:nvPr>
            <p:ph idx="12" type="sldNum"/>
          </p:nvPr>
        </p:nvSpPr>
        <p:spPr>
          <a:xfrm>
            <a:off x="16980500" y="9362019"/>
            <a:ext cx="1097400" cy="78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83" name="Google Shape;83;p16"/>
          <p:cNvSpPr txBox="1"/>
          <p:nvPr/>
        </p:nvSpPr>
        <p:spPr>
          <a:xfrm>
            <a:off x="845900" y="9713425"/>
            <a:ext cx="6312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en-US" sz="2400" u="none" cap="none" strike="noStrike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rPr>
              <a:t>E</a:t>
            </a:r>
            <a:endParaRPr b="0" i="0" sz="2400" u="none" cap="none" strike="noStrike">
              <a:solidFill>
                <a:srgbClr val="43434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p16"/>
          <p:cNvSpPr txBox="1"/>
          <p:nvPr/>
        </p:nvSpPr>
        <p:spPr>
          <a:xfrm>
            <a:off x="17102488" y="9728023"/>
            <a:ext cx="10806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>
                <a:solidFill>
                  <a:srgbClr val="434343"/>
                </a:solidFill>
              </a:rPr>
              <a:t>E</a:t>
            </a:r>
            <a:endParaRPr sz="2600">
              <a:solidFill>
                <a:srgbClr val="434343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7"/>
          <p:cNvSpPr txBox="1"/>
          <p:nvPr>
            <p:ph type="title"/>
          </p:nvPr>
        </p:nvSpPr>
        <p:spPr>
          <a:xfrm>
            <a:off x="1967950" y="858900"/>
            <a:ext cx="15468000" cy="1252200"/>
          </a:xfrm>
          <a:prstGeom prst="rect">
            <a:avLst/>
          </a:prstGeom>
          <a:noFill/>
          <a:ln>
            <a:noFill/>
          </a:ln>
        </p:spPr>
        <p:txBody>
          <a:bodyPr anchorCtr="0" anchor="t" bIns="182850" lIns="182850" spcFirstLastPara="1" rIns="182850" wrap="square" tIns="18285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None/>
            </a:pPr>
            <a:r>
              <a:rPr lang="en-US"/>
              <a:t>Welcome!</a:t>
            </a:r>
            <a:endParaRPr/>
          </a:p>
        </p:txBody>
      </p:sp>
      <p:sp>
        <p:nvSpPr>
          <p:cNvPr id="90" name="Google Shape;90;p17"/>
          <p:cNvSpPr txBox="1"/>
          <p:nvPr>
            <p:ph idx="1" type="body"/>
          </p:nvPr>
        </p:nvSpPr>
        <p:spPr>
          <a:xfrm>
            <a:off x="1967950" y="2228750"/>
            <a:ext cx="15696600" cy="6832800"/>
          </a:xfrm>
          <a:prstGeom prst="rect">
            <a:avLst/>
          </a:prstGeom>
          <a:noFill/>
          <a:ln>
            <a:noFill/>
          </a:ln>
        </p:spPr>
        <p:txBody>
          <a:bodyPr anchorCtr="0" anchor="t" bIns="182850" lIns="182850" spcFirstLastPara="1" rIns="182850" wrap="square" tIns="18285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500"/>
              <a:buNone/>
            </a:pPr>
            <a:r>
              <a:rPr lang="en-US"/>
              <a:t>Who we are:</a:t>
            </a:r>
            <a:endParaRPr/>
          </a:p>
          <a:p>
            <a:pPr indent="-450850" lvl="0" marL="457200" rtl="0" algn="l">
              <a:lnSpc>
                <a:spcPct val="115000"/>
              </a:lnSpc>
              <a:spcBef>
                <a:spcPts val="3200"/>
              </a:spcBef>
              <a:spcAft>
                <a:spcPts val="0"/>
              </a:spcAft>
              <a:buSzPts val="3500"/>
              <a:buChar char="●"/>
            </a:pPr>
            <a:r>
              <a:rPr lang="en-US"/>
              <a:t>Emily Griffith</a:t>
            </a:r>
            <a:br>
              <a:rPr lang="en-US"/>
            </a:br>
            <a:r>
              <a:rPr lang="en-US"/>
              <a:t>Professor of the Practice, Department of Statistics</a:t>
            </a:r>
            <a:br>
              <a:rPr lang="en-US"/>
            </a:br>
            <a:r>
              <a:rPr lang="en-US"/>
              <a:t>Director of Consulting, Data Science and AI Academy, NC State</a:t>
            </a:r>
            <a:br>
              <a:rPr lang="en-US"/>
            </a:br>
            <a:endParaRPr/>
          </a:p>
          <a:p>
            <a:pPr indent="-4508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500"/>
              <a:buChar char="●"/>
            </a:pPr>
            <a:r>
              <a:rPr lang="en-US"/>
              <a:t>John Slankas</a:t>
            </a:r>
            <a:br>
              <a:rPr lang="en-US"/>
            </a:br>
            <a:r>
              <a:rPr lang="en-US"/>
              <a:t>Senior Research Scholar, Laboratory for Analytic Sciences, NC State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3200"/>
              </a:spcBef>
              <a:spcAft>
                <a:spcPts val="3200"/>
              </a:spcAft>
              <a:buSzPts val="3500"/>
              <a:buNone/>
            </a:pPr>
            <a:r>
              <a:rPr lang="en-US"/>
              <a:t>We manage a subaward from NC TraCS to help provide support for clinical research using data science techniques. </a:t>
            </a:r>
            <a:endParaRPr/>
          </a:p>
        </p:txBody>
      </p:sp>
      <p:sp>
        <p:nvSpPr>
          <p:cNvPr id="91" name="Google Shape;91;p17"/>
          <p:cNvSpPr txBox="1"/>
          <p:nvPr>
            <p:ph idx="12" type="sldNum"/>
          </p:nvPr>
        </p:nvSpPr>
        <p:spPr>
          <a:xfrm>
            <a:off x="16980500" y="9362019"/>
            <a:ext cx="1097400" cy="78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6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92" name="Google Shape;92;p17"/>
          <p:cNvSpPr txBox="1"/>
          <p:nvPr/>
        </p:nvSpPr>
        <p:spPr>
          <a:xfrm>
            <a:off x="845900" y="9713425"/>
            <a:ext cx="631200" cy="55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0" i="0" lang="en-US" sz="2400" u="none" cap="none" strike="noStrike">
                <a:solidFill>
                  <a:srgbClr val="434343"/>
                </a:solidFill>
                <a:latin typeface="Arial"/>
                <a:ea typeface="Arial"/>
                <a:cs typeface="Arial"/>
                <a:sym typeface="Arial"/>
              </a:rPr>
              <a:t>E,J</a:t>
            </a:r>
            <a:endParaRPr b="0" i="0" sz="2400" u="none" cap="none" strike="noStrike">
              <a:solidFill>
                <a:srgbClr val="43434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17"/>
          <p:cNvSpPr txBox="1"/>
          <p:nvPr/>
        </p:nvSpPr>
        <p:spPr>
          <a:xfrm>
            <a:off x="17102488" y="9728023"/>
            <a:ext cx="10806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>
                <a:solidFill>
                  <a:srgbClr val="434343"/>
                </a:solidFill>
              </a:rPr>
              <a:t>E</a:t>
            </a:r>
            <a:endParaRPr sz="2600">
              <a:solidFill>
                <a:srgbClr val="434343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8"/>
          <p:cNvSpPr txBox="1"/>
          <p:nvPr>
            <p:ph type="title"/>
          </p:nvPr>
        </p:nvSpPr>
        <p:spPr>
          <a:xfrm>
            <a:off x="1967950" y="858900"/>
            <a:ext cx="15468000" cy="1252200"/>
          </a:xfrm>
          <a:prstGeom prst="rect">
            <a:avLst/>
          </a:prstGeom>
        </p:spPr>
        <p:txBody>
          <a:bodyPr anchorCtr="0" anchor="t" bIns="182850" lIns="182850" spcFirstLastPara="1" rIns="182850" wrap="square" tIns="1828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What is power?</a:t>
            </a:r>
            <a:endParaRPr/>
          </a:p>
        </p:txBody>
      </p:sp>
      <p:sp>
        <p:nvSpPr>
          <p:cNvPr id="99" name="Google Shape;99;p18"/>
          <p:cNvSpPr txBox="1"/>
          <p:nvPr>
            <p:ph idx="1" type="body"/>
          </p:nvPr>
        </p:nvSpPr>
        <p:spPr>
          <a:xfrm>
            <a:off x="1967950" y="2228750"/>
            <a:ext cx="15696600" cy="6832800"/>
          </a:xfrm>
          <a:prstGeom prst="rect">
            <a:avLst/>
          </a:prstGeom>
        </p:spPr>
        <p:txBody>
          <a:bodyPr anchorCtr="0" anchor="t" bIns="182850" lIns="182850" spcFirstLastPara="1" rIns="182850" wrap="square" tIns="1828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300"/>
              <a:t>Here’s the definition in the context of null hypothesis significance testing:</a:t>
            </a:r>
            <a:endParaRPr sz="33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18"/>
          <p:cNvSpPr txBox="1"/>
          <p:nvPr>
            <p:ph idx="12" type="sldNum"/>
          </p:nvPr>
        </p:nvSpPr>
        <p:spPr>
          <a:xfrm>
            <a:off x="16980500" y="9362019"/>
            <a:ext cx="1097400" cy="7872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graphicFrame>
        <p:nvGraphicFramePr>
          <p:cNvPr id="101" name="Google Shape;101;p18"/>
          <p:cNvGraphicFramePr/>
          <p:nvPr/>
        </p:nvGraphicFramePr>
        <p:xfrm>
          <a:off x="2303525" y="31358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{E40B39EF-C0D2-41FA-83B2-F5AAF27E513E}</a:tableStyleId>
              </a:tblPr>
              <a:tblGrid>
                <a:gridCol w="3851275"/>
                <a:gridCol w="5933375"/>
                <a:gridCol w="4892325"/>
              </a:tblGrid>
              <a:tr h="9412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2500"/>
                    </a:p>
                  </a:txBody>
                  <a:tcPr marT="182875" marB="182875" marR="182875" marL="18287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7B7B7"/>
                    </a:solidFill>
                  </a:tcPr>
                </a:tc>
                <a:tc gridSpan="2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600"/>
                        <a:t>Reality</a:t>
                      </a:r>
                      <a:endParaRPr sz="3600"/>
                    </a:p>
                  </a:txBody>
                  <a:tcPr marT="182875" marB="182875" marR="182875" marL="18287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7B7B7"/>
                    </a:solidFill>
                  </a:tcPr>
                </a:tc>
                <a:tc hMerge="1"/>
              </a:tr>
              <a:tr h="15263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3400"/>
                        <a:t>Conclusion of significance test</a:t>
                      </a:r>
                      <a:endParaRPr sz="3400"/>
                    </a:p>
                  </a:txBody>
                  <a:tcPr marT="182875" marB="182875" marR="182875" marL="18287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500"/>
                        <a:t>Null </a:t>
                      </a:r>
                      <a:r>
                        <a:rPr lang="en-US" sz="2500"/>
                        <a:t>hypothesis</a:t>
                      </a:r>
                      <a:r>
                        <a:rPr lang="en-US" sz="2500"/>
                        <a:t> is true</a:t>
                      </a:r>
                      <a:endParaRPr sz="2500"/>
                    </a:p>
                  </a:txBody>
                  <a:tcPr marT="182875" marB="182875" marR="182875" marL="18287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500"/>
                        <a:t>Null hypothesis is false</a:t>
                      </a:r>
                      <a:endParaRPr sz="2500"/>
                    </a:p>
                  </a:txBody>
                  <a:tcPr marT="182875" marB="182875" marR="182875" marL="182875">
                    <a:lnL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7B7B7"/>
                    </a:solidFill>
                  </a:tcPr>
                </a:tc>
              </a:tr>
              <a:tr h="15263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500"/>
                        <a:t>Reject null hypothesis</a:t>
                      </a:r>
                      <a:endParaRPr sz="2500"/>
                    </a:p>
                  </a:txBody>
                  <a:tcPr marT="182875" marB="182875" marR="182875" marL="182875"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500"/>
                        <a:t>Type I Error</a:t>
                      </a:r>
                      <a:endParaRPr sz="25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500"/>
                        <a:t>(</a:t>
                      </a:r>
                      <a:r>
                        <a:rPr lang="en-US" sz="2500"/>
                        <a:t>probability</a:t>
                      </a:r>
                      <a:r>
                        <a:rPr lang="en-US" sz="2500"/>
                        <a:t> = significance level)</a:t>
                      </a:r>
                      <a:endParaRPr sz="2500"/>
                    </a:p>
                  </a:txBody>
                  <a:tcPr marT="182875" marB="182875" marR="182875" marL="182875"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500"/>
                        <a:t>Correct conclusion</a:t>
                      </a:r>
                      <a:endParaRPr sz="25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500"/>
                        <a:t>(probability = power)</a:t>
                      </a:r>
                      <a:endParaRPr sz="2500"/>
                    </a:p>
                  </a:txBody>
                  <a:tcPr marT="182875" marB="182875" marR="182875" marL="182875">
                    <a:lnT cap="flat" cmpd="sng" w="9525">
                      <a:solidFill>
                        <a:schemeClr val="dk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</a:tcPr>
                </a:tc>
              </a:tr>
              <a:tr h="152635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500"/>
                        <a:t>Do not reject null hypothesis</a:t>
                      </a:r>
                      <a:endParaRPr sz="2500"/>
                    </a:p>
                  </a:txBody>
                  <a:tcPr marT="182875" marB="182875" marR="182875" marL="18287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500"/>
                        <a:t>Correct conclusion</a:t>
                      </a:r>
                      <a:endParaRPr sz="25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500"/>
                        <a:t>(</a:t>
                      </a:r>
                      <a:r>
                        <a:rPr lang="en-US" sz="2500"/>
                        <a:t>probability</a:t>
                      </a:r>
                      <a:r>
                        <a:rPr lang="en-US" sz="2500"/>
                        <a:t> = 1 – significance level)</a:t>
                      </a:r>
                      <a:endParaRPr sz="2500"/>
                    </a:p>
                  </a:txBody>
                  <a:tcPr marT="182875" marB="182875" marR="182875" marL="18287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500"/>
                        <a:t>Type II Error</a:t>
                      </a:r>
                      <a:endParaRPr sz="2500"/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500"/>
                        <a:t>(probability = 1 – power)</a:t>
                      </a:r>
                      <a:endParaRPr sz="2500"/>
                    </a:p>
                  </a:txBody>
                  <a:tcPr marT="182875" marB="182875" marR="182875" marL="182875"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9"/>
          <p:cNvSpPr txBox="1"/>
          <p:nvPr>
            <p:ph type="title"/>
          </p:nvPr>
        </p:nvSpPr>
        <p:spPr>
          <a:xfrm>
            <a:off x="1967950" y="858900"/>
            <a:ext cx="15468000" cy="1252200"/>
          </a:xfrm>
          <a:prstGeom prst="rect">
            <a:avLst/>
          </a:prstGeom>
        </p:spPr>
        <p:txBody>
          <a:bodyPr anchorCtr="0" anchor="t" bIns="182850" lIns="182850" spcFirstLastPara="1" rIns="182850" wrap="square" tIns="1828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Why calculate power?</a:t>
            </a:r>
            <a:endParaRPr/>
          </a:p>
        </p:txBody>
      </p:sp>
      <p:sp>
        <p:nvSpPr>
          <p:cNvPr id="107" name="Google Shape;107;p19"/>
          <p:cNvSpPr txBox="1"/>
          <p:nvPr>
            <p:ph idx="1" type="body"/>
          </p:nvPr>
        </p:nvSpPr>
        <p:spPr>
          <a:xfrm>
            <a:off x="1967950" y="2228750"/>
            <a:ext cx="15696600" cy="6832800"/>
          </a:xfrm>
          <a:prstGeom prst="rect">
            <a:avLst/>
          </a:prstGeom>
        </p:spPr>
        <p:txBody>
          <a:bodyPr anchorCtr="0" anchor="t" bIns="182850" lIns="182850" spcFirstLastPara="1" rIns="182850" wrap="square" tIns="182850">
            <a:noAutofit/>
          </a:bodyPr>
          <a:lstStyle/>
          <a:p>
            <a:pPr indent="-450850" lvl="0" marL="457200" rtl="0" algn="l">
              <a:spcBef>
                <a:spcPts val="0"/>
              </a:spcBef>
              <a:spcAft>
                <a:spcPts val="0"/>
              </a:spcAft>
              <a:buSzPts val="3500"/>
              <a:buAutoNum type="arabicPeriod"/>
            </a:pPr>
            <a:r>
              <a:rPr lang="en-US"/>
              <a:t>It’s very </a:t>
            </a:r>
            <a:r>
              <a:rPr lang="en-US"/>
              <a:t>helpful</a:t>
            </a:r>
            <a:r>
              <a:rPr lang="en-US"/>
              <a:t> in making sure that you have a clearly articulated research question and a designed study. </a:t>
            </a:r>
            <a:endParaRPr/>
          </a:p>
          <a:p>
            <a:pPr indent="-450850" lvl="1" marL="914400" rtl="0" algn="l">
              <a:spcBef>
                <a:spcPts val="0"/>
              </a:spcBef>
              <a:spcAft>
                <a:spcPts val="0"/>
              </a:spcAft>
              <a:buSzPts val="3500"/>
              <a:buChar char="○"/>
            </a:pPr>
            <a:r>
              <a:rPr lang="en-US"/>
              <a:t>Power calculations require knowing what you’re measuring, what you expect those values to be, and what kind of difference you’d like to detect.</a:t>
            </a:r>
            <a:endParaRPr/>
          </a:p>
          <a:p>
            <a:pPr indent="-450850" lvl="0" marL="457200" rtl="0" algn="l">
              <a:spcBef>
                <a:spcPts val="0"/>
              </a:spcBef>
              <a:spcAft>
                <a:spcPts val="0"/>
              </a:spcAft>
              <a:buSzPts val="3500"/>
              <a:buAutoNum type="arabicPeriod"/>
            </a:pPr>
            <a:r>
              <a:rPr lang="en-US"/>
              <a:t>They help keep your research honest!</a:t>
            </a:r>
            <a:endParaRPr/>
          </a:p>
          <a:p>
            <a:pPr indent="-450850" lvl="1" marL="914400" rtl="0" algn="l">
              <a:spcBef>
                <a:spcPts val="0"/>
              </a:spcBef>
              <a:spcAft>
                <a:spcPts val="0"/>
              </a:spcAft>
              <a:buSzPts val="3500"/>
              <a:buChar char="○"/>
            </a:pPr>
            <a:r>
              <a:rPr lang="en-US"/>
              <a:t>Performing power calculations can help prevent issues like cherry-picking or p-hacking </a:t>
            </a:r>
            <a:r>
              <a:rPr lang="en-US"/>
              <a:t>because</a:t>
            </a:r>
            <a:r>
              <a:rPr lang="en-US"/>
              <a:t> they require careful planning.</a:t>
            </a:r>
            <a:endParaRPr/>
          </a:p>
          <a:p>
            <a:pPr indent="-450850" lvl="0" marL="457200" rtl="0" algn="l">
              <a:spcBef>
                <a:spcPts val="0"/>
              </a:spcBef>
              <a:spcAft>
                <a:spcPts val="0"/>
              </a:spcAft>
              <a:buSzPts val="3500"/>
              <a:buAutoNum type="arabicPeriod"/>
            </a:pPr>
            <a:r>
              <a:rPr lang="en-US"/>
              <a:t>They help make sure you don’t waste your time</a:t>
            </a:r>
            <a:endParaRPr/>
          </a:p>
          <a:p>
            <a:pPr indent="-450850" lvl="1" marL="914400" rtl="0" algn="l">
              <a:spcBef>
                <a:spcPts val="0"/>
              </a:spcBef>
              <a:spcAft>
                <a:spcPts val="0"/>
              </a:spcAft>
              <a:buSzPts val="3500"/>
              <a:buChar char="○"/>
            </a:pPr>
            <a:r>
              <a:rPr lang="en-US"/>
              <a:t>An underpowered study may not be worth doing.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19"/>
          <p:cNvSpPr txBox="1"/>
          <p:nvPr>
            <p:ph idx="12" type="sldNum"/>
          </p:nvPr>
        </p:nvSpPr>
        <p:spPr>
          <a:xfrm>
            <a:off x="16980500" y="9362019"/>
            <a:ext cx="1097400" cy="7872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0"/>
          <p:cNvSpPr txBox="1"/>
          <p:nvPr>
            <p:ph type="title"/>
          </p:nvPr>
        </p:nvSpPr>
        <p:spPr>
          <a:xfrm>
            <a:off x="1967950" y="858900"/>
            <a:ext cx="15468000" cy="1252200"/>
          </a:xfrm>
          <a:prstGeom prst="rect">
            <a:avLst/>
          </a:prstGeom>
        </p:spPr>
        <p:txBody>
          <a:bodyPr anchorCtr="0" anchor="t" bIns="182850" lIns="182850" spcFirstLastPara="1" rIns="182850" wrap="square" tIns="1828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What is a simulation study?</a:t>
            </a:r>
            <a:endParaRPr/>
          </a:p>
        </p:txBody>
      </p:sp>
      <p:sp>
        <p:nvSpPr>
          <p:cNvPr id="114" name="Google Shape;114;p20"/>
          <p:cNvSpPr txBox="1"/>
          <p:nvPr>
            <p:ph idx="1" type="body"/>
          </p:nvPr>
        </p:nvSpPr>
        <p:spPr>
          <a:xfrm>
            <a:off x="1967950" y="2228750"/>
            <a:ext cx="15696600" cy="6832800"/>
          </a:xfrm>
          <a:prstGeom prst="rect">
            <a:avLst/>
          </a:prstGeom>
        </p:spPr>
        <p:txBody>
          <a:bodyPr anchorCtr="0" anchor="t" bIns="182850" lIns="182850" spcFirstLastPara="1" rIns="182850" wrap="square" tIns="182850">
            <a:noAutofit/>
          </a:bodyPr>
          <a:lstStyle/>
          <a:p>
            <a:pPr indent="-450850" lvl="0" marL="457200" rtl="0" algn="l">
              <a:spcBef>
                <a:spcPts val="0"/>
              </a:spcBef>
              <a:spcAft>
                <a:spcPts val="0"/>
              </a:spcAft>
              <a:buSzPts val="3500"/>
              <a:buChar char="●"/>
            </a:pPr>
            <a:r>
              <a:rPr lang="en-US"/>
              <a:t>A computer experiment</a:t>
            </a:r>
            <a:endParaRPr/>
          </a:p>
          <a:p>
            <a:pPr indent="-450850" lvl="0" marL="457200" rtl="0" algn="l">
              <a:spcBef>
                <a:spcPts val="0"/>
              </a:spcBef>
              <a:spcAft>
                <a:spcPts val="0"/>
              </a:spcAft>
              <a:buSzPts val="3500"/>
              <a:buChar char="●"/>
            </a:pPr>
            <a:r>
              <a:rPr lang="en-US"/>
              <a:t>Involves creating data by </a:t>
            </a:r>
            <a:r>
              <a:rPr lang="en-US"/>
              <a:t>pseudo</a:t>
            </a:r>
            <a:r>
              <a:rPr lang="en-US"/>
              <a:t>-</a:t>
            </a:r>
            <a:r>
              <a:rPr lang="en-US"/>
              <a:t>random</a:t>
            </a:r>
            <a:r>
              <a:rPr lang="en-US"/>
              <a:t> sampling</a:t>
            </a:r>
            <a:endParaRPr/>
          </a:p>
          <a:p>
            <a:pPr indent="-450850" lvl="0" marL="457200" rtl="0" algn="l">
              <a:spcBef>
                <a:spcPts val="0"/>
              </a:spcBef>
              <a:spcAft>
                <a:spcPts val="0"/>
              </a:spcAft>
              <a:buSzPts val="3500"/>
              <a:buChar char="●"/>
            </a:pPr>
            <a:r>
              <a:rPr lang="en-US"/>
              <a:t>Allows us to study </a:t>
            </a:r>
            <a:r>
              <a:rPr lang="en-US"/>
              <a:t>properties</a:t>
            </a:r>
            <a:r>
              <a:rPr lang="en-US"/>
              <a:t> of methods</a:t>
            </a:r>
            <a:endParaRPr/>
          </a:p>
        </p:txBody>
      </p:sp>
      <p:sp>
        <p:nvSpPr>
          <p:cNvPr id="115" name="Google Shape;115;p20"/>
          <p:cNvSpPr txBox="1"/>
          <p:nvPr>
            <p:ph idx="12" type="sldNum"/>
          </p:nvPr>
        </p:nvSpPr>
        <p:spPr>
          <a:xfrm>
            <a:off x="16980500" y="9362019"/>
            <a:ext cx="1097400" cy="7872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1"/>
          <p:cNvSpPr txBox="1"/>
          <p:nvPr>
            <p:ph type="title"/>
          </p:nvPr>
        </p:nvSpPr>
        <p:spPr>
          <a:xfrm>
            <a:off x="1967950" y="858900"/>
            <a:ext cx="15468000" cy="1252200"/>
          </a:xfrm>
          <a:prstGeom prst="rect">
            <a:avLst/>
          </a:prstGeom>
        </p:spPr>
        <p:txBody>
          <a:bodyPr anchorCtr="0" anchor="t" bIns="182850" lIns="182850" spcFirstLastPara="1" rIns="182850" wrap="square" tIns="1828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Designing a Simulation Study</a:t>
            </a:r>
            <a:endParaRPr/>
          </a:p>
        </p:txBody>
      </p:sp>
      <p:sp>
        <p:nvSpPr>
          <p:cNvPr id="121" name="Google Shape;121;p21"/>
          <p:cNvSpPr txBox="1"/>
          <p:nvPr>
            <p:ph idx="1" type="body"/>
          </p:nvPr>
        </p:nvSpPr>
        <p:spPr>
          <a:xfrm>
            <a:off x="1967950" y="2228750"/>
            <a:ext cx="15696600" cy="6832800"/>
          </a:xfrm>
          <a:prstGeom prst="rect">
            <a:avLst/>
          </a:prstGeom>
        </p:spPr>
        <p:txBody>
          <a:bodyPr anchorCtr="0" anchor="t" bIns="182850" lIns="182850" spcFirstLastPara="1" rIns="182850" wrap="square" tIns="1828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Create a detailed protocol and write everything down.</a:t>
            </a:r>
            <a:endParaRPr/>
          </a:p>
          <a:p>
            <a:pPr indent="-450850" lvl="0" marL="457200" rtl="0" algn="l">
              <a:spcBef>
                <a:spcPts val="0"/>
              </a:spcBef>
              <a:spcAft>
                <a:spcPts val="0"/>
              </a:spcAft>
              <a:buSzPts val="3500"/>
              <a:buAutoNum type="arabicPeriod"/>
            </a:pPr>
            <a:r>
              <a:rPr lang="en-US"/>
              <a:t>What are your aims and objectives?</a:t>
            </a:r>
            <a:endParaRPr/>
          </a:p>
          <a:p>
            <a:pPr indent="-450850" lvl="0" marL="457200" rtl="0" algn="l">
              <a:spcBef>
                <a:spcPts val="0"/>
              </a:spcBef>
              <a:spcAft>
                <a:spcPts val="0"/>
              </a:spcAft>
              <a:buSzPts val="3500"/>
              <a:buAutoNum type="arabicPeriod"/>
            </a:pPr>
            <a:r>
              <a:rPr lang="en-US"/>
              <a:t>How will you generate the data?</a:t>
            </a:r>
            <a:endParaRPr/>
          </a:p>
          <a:p>
            <a:pPr indent="-450850" lvl="0" marL="457200" rtl="0" algn="l">
              <a:spcBef>
                <a:spcPts val="0"/>
              </a:spcBef>
              <a:spcAft>
                <a:spcPts val="0"/>
              </a:spcAft>
              <a:buSzPts val="3500"/>
              <a:buAutoNum type="arabicPeriod"/>
            </a:pPr>
            <a:r>
              <a:rPr lang="en-US"/>
              <a:t>Which scenarios will you </a:t>
            </a:r>
            <a:r>
              <a:rPr lang="en-US"/>
              <a:t>investigate?</a:t>
            </a:r>
            <a:endParaRPr/>
          </a:p>
          <a:p>
            <a:pPr indent="-450850" lvl="0" marL="457200" rtl="0" algn="l">
              <a:spcBef>
                <a:spcPts val="0"/>
              </a:spcBef>
              <a:spcAft>
                <a:spcPts val="0"/>
              </a:spcAft>
              <a:buSzPts val="3500"/>
              <a:buAutoNum type="arabicPeriod"/>
            </a:pPr>
            <a:r>
              <a:rPr lang="en-US"/>
              <a:t>What statistical analysis method(s) will be used?</a:t>
            </a:r>
            <a:endParaRPr/>
          </a:p>
          <a:p>
            <a:pPr indent="-450850" lvl="0" marL="457200" rtl="0" algn="l">
              <a:spcBef>
                <a:spcPts val="0"/>
              </a:spcBef>
              <a:spcAft>
                <a:spcPts val="0"/>
              </a:spcAft>
              <a:buSzPts val="3500"/>
              <a:buAutoNum type="arabicPeriod"/>
            </a:pPr>
            <a:r>
              <a:rPr lang="en-US"/>
              <a:t>What estimates will you store for each simulation?</a:t>
            </a:r>
            <a:endParaRPr/>
          </a:p>
          <a:p>
            <a:pPr indent="-450850" lvl="0" marL="457200" rtl="0" algn="l">
              <a:spcBef>
                <a:spcPts val="0"/>
              </a:spcBef>
              <a:spcAft>
                <a:spcPts val="0"/>
              </a:spcAft>
              <a:buSzPts val="3500"/>
              <a:buAutoNum type="arabicPeriod"/>
            </a:pPr>
            <a:r>
              <a:rPr lang="en-US"/>
              <a:t>How many </a:t>
            </a:r>
            <a:r>
              <a:rPr lang="en-US"/>
              <a:t>simulations</a:t>
            </a:r>
            <a:r>
              <a:rPr lang="en-US"/>
              <a:t> will you run?</a:t>
            </a:r>
            <a:endParaRPr/>
          </a:p>
          <a:p>
            <a:pPr indent="-450850" lvl="0" marL="457200" rtl="0" algn="l">
              <a:spcBef>
                <a:spcPts val="0"/>
              </a:spcBef>
              <a:spcAft>
                <a:spcPts val="0"/>
              </a:spcAft>
              <a:buSzPts val="3500"/>
              <a:buAutoNum type="arabicPeriod"/>
            </a:pPr>
            <a:r>
              <a:rPr lang="en-US"/>
              <a:t>How will you </a:t>
            </a:r>
            <a:r>
              <a:rPr lang="en-US"/>
              <a:t>evaluate the results?</a:t>
            </a:r>
            <a:endParaRPr/>
          </a:p>
          <a:p>
            <a:pPr indent="-450850" lvl="0" marL="457200" rtl="0" algn="l">
              <a:spcBef>
                <a:spcPts val="0"/>
              </a:spcBef>
              <a:spcAft>
                <a:spcPts val="0"/>
              </a:spcAft>
              <a:buSzPts val="3500"/>
              <a:buAutoNum type="arabicPeriod"/>
            </a:pPr>
            <a:r>
              <a:rPr lang="en-US"/>
              <a:t>How will you present the results?</a:t>
            </a:r>
            <a:endParaRPr/>
          </a:p>
        </p:txBody>
      </p:sp>
      <p:sp>
        <p:nvSpPr>
          <p:cNvPr id="122" name="Google Shape;122;p21"/>
          <p:cNvSpPr txBox="1"/>
          <p:nvPr>
            <p:ph idx="12" type="sldNum"/>
          </p:nvPr>
        </p:nvSpPr>
        <p:spPr>
          <a:xfrm>
            <a:off x="16980500" y="9362019"/>
            <a:ext cx="1097400" cy="7872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2"/>
          <p:cNvSpPr txBox="1"/>
          <p:nvPr>
            <p:ph type="title"/>
          </p:nvPr>
        </p:nvSpPr>
        <p:spPr>
          <a:xfrm>
            <a:off x="1967950" y="858900"/>
            <a:ext cx="15468000" cy="1252200"/>
          </a:xfrm>
          <a:prstGeom prst="rect">
            <a:avLst/>
          </a:prstGeom>
        </p:spPr>
        <p:txBody>
          <a:bodyPr anchorCtr="0" anchor="t" bIns="182850" lIns="182850" spcFirstLastPara="1" rIns="182850" wrap="square" tIns="1828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What to report?</a:t>
            </a:r>
            <a:endParaRPr/>
          </a:p>
        </p:txBody>
      </p:sp>
      <p:sp>
        <p:nvSpPr>
          <p:cNvPr id="128" name="Google Shape;128;p22"/>
          <p:cNvSpPr txBox="1"/>
          <p:nvPr>
            <p:ph idx="1" type="body"/>
          </p:nvPr>
        </p:nvSpPr>
        <p:spPr>
          <a:xfrm>
            <a:off x="1967950" y="2228750"/>
            <a:ext cx="15696600" cy="6832800"/>
          </a:xfrm>
          <a:prstGeom prst="rect">
            <a:avLst/>
          </a:prstGeom>
        </p:spPr>
        <p:txBody>
          <a:bodyPr anchorCtr="0" anchor="t" bIns="182850" lIns="182850" spcFirstLastPara="1" rIns="182850" wrap="square" tIns="1828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The power for a given test is the proportion of observations out of all </a:t>
            </a:r>
            <a:r>
              <a:rPr lang="en-US"/>
              <a:t>simulations</a:t>
            </a:r>
            <a:r>
              <a:rPr lang="en-US"/>
              <a:t> for which the p-value is less than alpha.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Report: </a:t>
            </a:r>
            <a:endParaRPr/>
          </a:p>
          <a:p>
            <a:pPr indent="-450850" lvl="0" marL="457200" rtl="0" algn="l">
              <a:spcBef>
                <a:spcPts val="0"/>
              </a:spcBef>
              <a:spcAft>
                <a:spcPts val="0"/>
              </a:spcAft>
              <a:buSzPts val="3500"/>
              <a:buChar char="-"/>
            </a:pPr>
            <a:r>
              <a:rPr lang="en-US"/>
              <a:t>the power</a:t>
            </a:r>
            <a:endParaRPr/>
          </a:p>
          <a:p>
            <a:pPr indent="-450850" lvl="0" marL="457200" rtl="0" algn="l">
              <a:spcBef>
                <a:spcPts val="0"/>
              </a:spcBef>
              <a:spcAft>
                <a:spcPts val="0"/>
              </a:spcAft>
              <a:buSzPts val="3500"/>
              <a:buChar char="-"/>
            </a:pPr>
            <a:r>
              <a:rPr lang="en-US"/>
              <a:t>the sample size(s) used</a:t>
            </a:r>
            <a:endParaRPr/>
          </a:p>
          <a:p>
            <a:pPr indent="-450850" lvl="0" marL="457200" rtl="0" algn="l">
              <a:spcBef>
                <a:spcPts val="0"/>
              </a:spcBef>
              <a:spcAft>
                <a:spcPts val="0"/>
              </a:spcAft>
              <a:buSzPts val="3500"/>
              <a:buChar char="-"/>
            </a:pPr>
            <a:r>
              <a:rPr lang="en-US"/>
              <a:t>the effect size(s) of interest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Note: A best practice is to run your study for the null case and make sure the proportion of observations for which the p-value is less than alpha is equal to alpha.</a:t>
            </a:r>
            <a:endParaRPr/>
          </a:p>
        </p:txBody>
      </p:sp>
      <p:sp>
        <p:nvSpPr>
          <p:cNvPr id="129" name="Google Shape;129;p22"/>
          <p:cNvSpPr txBox="1"/>
          <p:nvPr>
            <p:ph idx="12" type="sldNum"/>
          </p:nvPr>
        </p:nvSpPr>
        <p:spPr>
          <a:xfrm>
            <a:off x="16980500" y="9362019"/>
            <a:ext cx="1097400" cy="7872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3"/>
          <p:cNvSpPr txBox="1"/>
          <p:nvPr>
            <p:ph type="title"/>
          </p:nvPr>
        </p:nvSpPr>
        <p:spPr>
          <a:xfrm>
            <a:off x="1967950" y="858900"/>
            <a:ext cx="15468000" cy="1252200"/>
          </a:xfrm>
          <a:prstGeom prst="rect">
            <a:avLst/>
          </a:prstGeom>
        </p:spPr>
        <p:txBody>
          <a:bodyPr anchorCtr="0" anchor="t" bIns="182850" lIns="182850" spcFirstLastPara="1" rIns="182850" wrap="square" tIns="1828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Now let’s hop over to R</a:t>
            </a:r>
            <a:endParaRPr/>
          </a:p>
        </p:txBody>
      </p:sp>
      <p:sp>
        <p:nvSpPr>
          <p:cNvPr id="135" name="Google Shape;135;p23"/>
          <p:cNvSpPr txBox="1"/>
          <p:nvPr>
            <p:ph idx="12" type="sldNum"/>
          </p:nvPr>
        </p:nvSpPr>
        <p:spPr>
          <a:xfrm>
            <a:off x="16980500" y="9362019"/>
            <a:ext cx="1097400" cy="7872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Red Rectangle">
  <a:themeElements>
    <a:clrScheme name="Coral">
      <a:dk1>
        <a:srgbClr val="CC0000"/>
      </a:dk1>
      <a:lt1>
        <a:srgbClr val="FFFFFF"/>
      </a:lt1>
      <a:dk2>
        <a:srgbClr val="6D6D6D"/>
      </a:dk2>
      <a:lt2>
        <a:srgbClr val="C3C3C3"/>
      </a:lt2>
      <a:accent1>
        <a:srgbClr val="990000"/>
      </a:accent1>
      <a:accent2>
        <a:srgbClr val="008473"/>
      </a:accent2>
      <a:accent3>
        <a:srgbClr val="427E93"/>
      </a:accent3>
      <a:accent4>
        <a:srgbClr val="D14905"/>
      </a:accent4>
      <a:accent5>
        <a:srgbClr val="FAC800"/>
      </a:accent5>
      <a:accent6>
        <a:srgbClr val="6F7D1C"/>
      </a:accent6>
      <a:hlink>
        <a:srgbClr val="CC0000"/>
      </a:hlink>
      <a:folHlink>
        <a:srgbClr val="AF434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